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customXml/item1.xml" ContentType="application/xml"/>
  <Override PartName="/customXml/item2.xml" ContentType="application/xml"/>
  <Override PartName="/customXml/item3.xml" ContentType="application/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Relationship Id="rId5" Type="http://schemas.openxmlformats.org/officeDocument/2006/relationships/custom-properties" Target="docProps/custom.xml" /></Relationships>
</file>

<file path=ppt/presentation.xml><?xml version="1.0" encoding="utf-8"?>
<!--Generated by Aspose.Slides for .NET 19.12-->
<p:presentation xmlns:r="http://schemas.openxmlformats.org/officeDocument/2006/relationships" xmlns:a="http://schemas.openxmlformats.org/drawingml/2006/main" xmlns:p="http://schemas.openxmlformats.org/presentationml/2006/main" saveSubsetFonts="1" autoCompressPictures="0">
  <p:sldMasterIdLst>
    <p:sldMasterId id="2147483648" r:id="rId4"/>
  </p:sldMasterIdLst>
  <p:notesMasterIdLst>
    <p:notesMasterId r:id="rId5"/>
  </p:notesMasterIdLst>
  <p:handoutMasterIdLst>
    <p:handoutMasterId r:id="rId6"/>
  </p:handoutMasterIdLst>
  <p:sldIdLst>
    <p:sldId id="257" r:id="rId7"/>
    <p:sldId id="275" r:id="rId8"/>
    <p:sldId id="277" r:id="rId9"/>
    <p:sldId id="278" r:id="rId10"/>
    <p:sldId id="280" r:id="rId11"/>
    <p:sldId id="279" r:id="rId12"/>
    <p:sldId id="281" r:id="rId13"/>
    <p:sldId id="282" r:id="rId14"/>
    <p:sldId id="283" r:id="rId15"/>
    <p:sldId id="284" r:id="rId16"/>
  </p:sldIdLst>
  <p:sldSz cx="12192000" cy="6858000"/>
  <p:notesSz cx="6858000" cy="9144000"/>
  <p:custDataLst>
    <p:tags r:id="rId17"/>
  </p:custDataLst>
  <p:defaultTextStyle>
    <a:defPPr rtl="0"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>
      <p:cViewPr varScale="1">
        <p:scale>
          <a:sx n="88" d="100"/>
          <a:sy n="88" d="100"/>
        </p:scale>
        <p:origin x="494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9" d="100"/>
          <a:sy n="89" d="100"/>
        </p:scale>
        <p:origin x="2790" y="72"/>
      </p:cViewPr>
      <p:guideLst/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customXml" Target="../customXml/item1.xml" /><Relationship Id="rId10" Type="http://schemas.openxmlformats.org/officeDocument/2006/relationships/slide" Target="slides/slide4.xml" /><Relationship Id="rId11" Type="http://schemas.openxmlformats.org/officeDocument/2006/relationships/slide" Target="slides/slide5.xml" /><Relationship Id="rId12" Type="http://schemas.openxmlformats.org/officeDocument/2006/relationships/slide" Target="slides/slide6.xml" /><Relationship Id="rId13" Type="http://schemas.openxmlformats.org/officeDocument/2006/relationships/slide" Target="slides/slide7.xml" /><Relationship Id="rId14" Type="http://schemas.openxmlformats.org/officeDocument/2006/relationships/slide" Target="slides/slide8.xml" /><Relationship Id="rId15" Type="http://schemas.openxmlformats.org/officeDocument/2006/relationships/slide" Target="slides/slide9.xml" /><Relationship Id="rId16" Type="http://schemas.openxmlformats.org/officeDocument/2006/relationships/slide" Target="slides/slide10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customXml" Target="../customXml/item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customXml" Target="../customXml/item3.xml" /><Relationship Id="rId4" Type="http://schemas.openxmlformats.org/officeDocument/2006/relationships/slideMaster" Target="slideMasters/slideMaster1.xml" /><Relationship Id="rId5" Type="http://schemas.openxmlformats.org/officeDocument/2006/relationships/notesMaster" Target="notesMasters/notesMaster1.xml" /><Relationship Id="rId6" Type="http://schemas.openxmlformats.org/officeDocument/2006/relationships/handoutMaster" Target="handoutMasters/handoutMaster1.xml" /><Relationship Id="rId7" Type="http://schemas.openxmlformats.org/officeDocument/2006/relationships/slide" Target="slides/slide1.xml" /><Relationship Id="rId8" Type="http://schemas.openxmlformats.org/officeDocument/2006/relationships/slide" Target="slides/slide2.xml" /><Relationship Id="rId9" Type="http://schemas.openxmlformats.org/officeDocument/2006/relationships/slide" Target="slides/slide3.xml" /></Relationships>
</file>

<file path=ppt/handoutMasters/_rels/handout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4DD3FE5C-685E-40DC-8B47-8DF64F779F51}" type="datetime1">
              <a:rPr lang="ru-RU" smtClean="0"/>
              <a:t>15.01.2023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950AD62A-9EE1-43E3-A7E5-D268F71DF3E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644828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ru-RU" noProof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2B52D75A-407D-4103-A02A-5E07FB0FD905}" type="datetime1">
              <a:rPr lang="ru-RU" noProof="0" smtClean="0"/>
              <a:t>15.01.2023</a:t>
            </a:fld>
            <a:endParaRPr lang="ru-RU" noProof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ru-RU" noProof="0" smtClean="0"/>
              <a:t>Образец текста</a:t>
            </a:r>
          </a:p>
          <a:p>
            <a:pPr lvl="1" rtl="0"/>
            <a:r>
              <a:rPr lang="ru-RU" noProof="0" smtClean="0"/>
              <a:t>Второй уровень</a:t>
            </a:r>
          </a:p>
          <a:p>
            <a:pPr lvl="2" rtl="0"/>
            <a:r>
              <a:rPr lang="ru-RU" noProof="0" smtClean="0"/>
              <a:t>Третий уровень</a:t>
            </a:r>
          </a:p>
          <a:p>
            <a:pPr lvl="3" rtl="0"/>
            <a:r>
              <a:rPr lang="ru-RU" noProof="0" smtClean="0"/>
              <a:t>Четвертый уровень</a:t>
            </a:r>
          </a:p>
          <a:p>
            <a:pPr lvl="4" rtl="0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ru-RU" noProof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5534C2EF-8A97-4DAF-B099-E567883644D6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71809116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5534C2EF-8A97-4DAF-B099-E567883644D6}" type="slidenum">
              <a:rPr lang="ru-RU" noProof="0" smtClean="0"/>
              <a:t>1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2685616038"/>
      </p:ext>
    </p:extLst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jpeg" /><Relationship Id="rId2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4.jpeg" /><Relationship Id="rId2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" name="Рисунок 6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24" r="323" b="422"/>
          <a:stretch>
            <a:fillRect/>
          </a:stretch>
        </p:blipFill>
        <p:spPr>
          <a:xfrm>
            <a:off x="1524" y="1"/>
            <a:ext cx="12188952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38200" y="533400"/>
            <a:ext cx="8458200" cy="1828800"/>
          </a:xfrm>
        </p:spPr>
        <p:txBody>
          <a:bodyPr rtlCol="0" anchor="b">
            <a:normAutofit/>
          </a:bodyPr>
          <a:lstStyle>
            <a:lvl1pPr algn="l">
              <a:defRPr sz="4400"/>
            </a:lvl1pPr>
          </a:lstStyle>
          <a:p>
            <a:pPr rtl="0"/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38200" y="2438400"/>
            <a:ext cx="7086600" cy="914400"/>
          </a:xfrm>
        </p:spPr>
        <p:txBody>
          <a:bodyPr rtlCol="0">
            <a:normAutofit/>
          </a:bodyPr>
          <a:lstStyle>
            <a:lvl1pPr marL="0" indent="0" algn="l">
              <a:spcBef>
                <a:spcPts val="1200"/>
              </a:spcBef>
              <a:buNone/>
              <a:defRPr sz="2400"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ru-RU" noProof="0" smtClean="0"/>
              <a:t>Образец подзаголовка</a:t>
            </a:r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41544510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ru-RU" noProof="0" smtClean="0"/>
              <a:t>Образец текста</a:t>
            </a:r>
          </a:p>
          <a:p>
            <a:pPr lvl="1" rtl="0"/>
            <a:r>
              <a:rPr lang="ru-RU" noProof="0" smtClean="0"/>
              <a:t>Второй уровень</a:t>
            </a:r>
          </a:p>
          <a:p>
            <a:pPr lvl="2" rtl="0"/>
            <a:r>
              <a:rPr lang="ru-RU" noProof="0" smtClean="0"/>
              <a:t>Третий уровень</a:t>
            </a:r>
          </a:p>
          <a:p>
            <a:pPr lvl="3" rtl="0"/>
            <a:r>
              <a:rPr lang="ru-RU" noProof="0" smtClean="0"/>
              <a:t>Четвертый уровень</a:t>
            </a:r>
          </a:p>
          <a:p>
            <a:pPr lvl="4" rtl="0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 smtClean="0"/>
              <a:t>Добавить нижний колонтитул</a:t>
            </a:r>
            <a:endParaRPr lang="ru-RU" noProof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9DDE378-217F-408E-9F08-1F2C2197986A}" type="datetime1">
              <a:rPr lang="ru-RU" noProof="0" smtClean="0"/>
              <a:t>15.01.2023</a:t>
            </a:fld>
            <a:endParaRPr lang="ru-RU" noProof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89D71E3-7D81-4C24-B9D8-6B108755C64C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0357397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" name="Рисунок 6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4" t="422"/>
          <a:stretch>
            <a:fillRect/>
          </a:stretch>
        </p:blipFill>
        <p:spPr>
          <a:xfrm>
            <a:off x="0" y="0"/>
            <a:ext cx="12188952" cy="6857176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352800" y="533400"/>
            <a:ext cx="7315200" cy="1828800"/>
          </a:xfrm>
        </p:spPr>
        <p:txBody>
          <a:bodyPr rtlCol="0" anchor="b">
            <a:normAutofit/>
          </a:bodyPr>
          <a:lstStyle>
            <a:lvl1pPr>
              <a:defRPr sz="4400"/>
            </a:lvl1pPr>
          </a:lstStyle>
          <a:p>
            <a:pPr rtl="0"/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352800" y="2438400"/>
            <a:ext cx="5486400" cy="914400"/>
          </a:xfrm>
        </p:spPr>
        <p:txBody>
          <a:bodyPr rtlCol="0">
            <a:normAutofit/>
          </a:bodyPr>
          <a:lstStyle>
            <a:lvl1pPr marL="0" indent="0">
              <a:spcBef>
                <a:spcPts val="1200"/>
              </a:spcBef>
              <a:buNone/>
              <a:defRPr sz="240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ru-RU" noProof="0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2795087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 smtClean="0"/>
              <a:t>Добавить нижний колонтитул</a:t>
            </a:r>
            <a:endParaRPr lang="ru-RU" noProof="0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B86FE35-6E1F-4337-8DC1-75284CBAFF98}" type="datetime1">
              <a:rPr lang="ru-RU" noProof="0" smtClean="0"/>
              <a:t>15.01.2023</a:t>
            </a:fld>
            <a:endParaRPr lang="ru-RU" noProof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89D71E3-7D81-4C24-B9D8-6B108755C64C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6450255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 smtClean="0"/>
              <a:t>Добавить нижний колонтитул</a:t>
            </a:r>
            <a:endParaRPr lang="ru-RU" noProof="0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C588FA2-CAE4-491F-91C5-2256E3BFB24E}" type="datetime1">
              <a:rPr lang="ru-RU" noProof="0" smtClean="0"/>
              <a:t>15.01.2023</a:t>
            </a:fld>
            <a:endParaRPr lang="ru-RU" noProof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89D71E3-7D81-4C24-B9D8-6B108755C64C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35800713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Полилиния 5"/>
          <p:cNvSpPr/>
          <p:nvPr/>
        </p:nvSpPr>
        <p:spPr bwMode="gray">
          <a:xfrm>
            <a:off x="804333" y="1695450"/>
            <a:ext cx="5596467" cy="3295650"/>
          </a:xfrm>
          <a:custGeom>
            <a:gdLst>
              <a:gd name="T0" fmla="*/ 1279 w 1347"/>
              <a:gd name="T1" fmla="*/ 919 h 986"/>
              <a:gd name="T2" fmla="*/ 65 w 1347"/>
              <a:gd name="T3" fmla="*/ 919 h 986"/>
              <a:gd name="T4" fmla="*/ 65 w 1347"/>
              <a:gd name="T5" fmla="*/ 64 h 986"/>
              <a:gd name="T6" fmla="*/ 1279 w 1347"/>
              <a:gd name="T7" fmla="*/ 64 h 986"/>
              <a:gd name="T8" fmla="*/ 1279 w 1347"/>
              <a:gd name="T9" fmla="*/ 919 h 98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47" h="985">
                <a:moveTo>
                  <a:pt x="1279" y="919"/>
                </a:moveTo>
                <a:cubicBezTo>
                  <a:pt x="1211" y="986"/>
                  <a:pt x="121" y="974"/>
                  <a:pt x="65" y="919"/>
                </a:cubicBezTo>
                <a:cubicBezTo>
                  <a:pt x="9" y="863"/>
                  <a:pt x="0" y="128"/>
                  <a:pt x="65" y="64"/>
                </a:cubicBezTo>
                <a:cubicBezTo>
                  <a:pt x="130" y="0"/>
                  <a:pt x="1217" y="3"/>
                  <a:pt x="1279" y="64"/>
                </a:cubicBezTo>
                <a:cubicBezTo>
                  <a:pt x="1341" y="125"/>
                  <a:pt x="1347" y="852"/>
                  <a:pt x="1279" y="919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ru-RU" noProof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12" name="Рисунок 11" descr="Пустой заполнитель, вместо которого можно добавить изображение. Щелкните заполнитель и выберите изображение, которое необходимо добавить"/>
          <p:cNvSpPr>
            <a:spLocks noGrp="1"/>
          </p:cNvSpPr>
          <p:nvPr>
            <p:ph type="pic" idx="1"/>
          </p:nvPr>
        </p:nvSpPr>
        <p:spPr>
          <a:xfrm>
            <a:off x="1006022" y="1874520"/>
            <a:ext cx="5193089" cy="2937510"/>
          </a:xfrm>
          <a:custGeom>
            <a:gdLst>
              <a:gd name="connsiteX0" fmla="*/ 2531359 w 5066932"/>
              <a:gd name="connsiteY0" fmla="*/ 21 h 2945784"/>
              <a:gd name="connsiteX1" fmla="*/ 4878015 w 5066932"/>
              <a:gd name="connsiteY1" fmla="*/ 145719 h 2945784"/>
              <a:gd name="connsiteX2" fmla="*/ 4878015 w 5066932"/>
              <a:gd name="connsiteY2" fmla="*/ 2803241 h 2945784"/>
              <a:gd name="connsiteX3" fmla="*/ 175988 w 5066932"/>
              <a:gd name="connsiteY3" fmla="*/ 2803241 h 2945784"/>
              <a:gd name="connsiteX4" fmla="*/ 175988 w 5066932"/>
              <a:gd name="connsiteY4" fmla="*/ 145719 h 2945784"/>
              <a:gd name="connsiteX5" fmla="*/ 2531359 w 5066932"/>
              <a:gd name="connsiteY5" fmla="*/ 21 h 29457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066932" h="2945784">
                <a:moveTo>
                  <a:pt x="2531359" y="21"/>
                </a:moveTo>
                <a:cubicBezTo>
                  <a:pt x="3645379" y="1187"/>
                  <a:pt x="4757946" y="50918"/>
                  <a:pt x="4878015" y="145719"/>
                </a:cubicBezTo>
                <a:cubicBezTo>
                  <a:pt x="5118151" y="335320"/>
                  <a:pt x="5141390" y="2594991"/>
                  <a:pt x="4878015" y="2803241"/>
                </a:cubicBezTo>
                <a:cubicBezTo>
                  <a:pt x="4614639" y="3011491"/>
                  <a:pt x="392886" y="2974193"/>
                  <a:pt x="175988" y="2803241"/>
                </a:cubicBezTo>
                <a:cubicBezTo>
                  <a:pt x="-40909" y="2629181"/>
                  <a:pt x="-75768" y="344644"/>
                  <a:pt x="175988" y="145719"/>
                </a:cubicBezTo>
                <a:cubicBezTo>
                  <a:pt x="301866" y="46256"/>
                  <a:pt x="1417339" y="-1144"/>
                  <a:pt x="2531359" y="21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365760" rtlCol="0">
            <a:no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ru-RU" noProof="0" smtClean="0"/>
              <a:t>Вставка рисунка</a:t>
            </a:r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7010400" y="2245995"/>
            <a:ext cx="3657600" cy="2194560"/>
          </a:xfrm>
        </p:spPr>
        <p:txBody>
          <a:bodyPr rtlCol="0">
            <a:normAutofit/>
          </a:bodyPr>
          <a:lstStyle>
            <a:lvl1pPr marL="0" indent="0">
              <a:spcBef>
                <a:spcPts val="1200"/>
              </a:spcBef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ru-RU" noProof="0" smtClean="0"/>
              <a:t>Образец текста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 smtClean="0"/>
              <a:t>Добавить нижний колонтитул</a:t>
            </a:r>
            <a:endParaRPr lang="ru-RU" noProof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148A9C3-BEC6-470C-8939-1BC0DFD13620}" type="datetime1">
              <a:rPr lang="ru-RU" noProof="0" smtClean="0"/>
              <a:t>15.01.2023</a:t>
            </a:fld>
            <a:endParaRPr lang="ru-RU" noProof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89D71E3-7D81-4C24-B9D8-6B108755C64C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6513188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showMasterSp="0" preserve="1">
  <p:cSld name="Три рисунка с подписью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5" y="1716"/>
            <a:ext cx="12188952" cy="6856284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28580" y="5305424"/>
            <a:ext cx="8104083" cy="579921"/>
          </a:xfrm>
        </p:spPr>
        <p:txBody>
          <a:bodyPr rtlCol="0">
            <a:normAutofit/>
          </a:bodyPr>
          <a:lstStyle>
            <a:lvl1pPr>
              <a:defRPr sz="2400">
                <a:solidFill>
                  <a:schemeClr val="accent1"/>
                </a:solidFill>
              </a:defRPr>
            </a:lvl1pPr>
          </a:lstStyle>
          <a:p>
            <a:pPr rtl="0"/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7" name="Полилиния 5"/>
          <p:cNvSpPr/>
          <p:nvPr/>
        </p:nvSpPr>
        <p:spPr bwMode="gray">
          <a:xfrm>
            <a:off x="762000" y="933449"/>
            <a:ext cx="5334000" cy="4109465"/>
          </a:xfrm>
          <a:custGeom>
            <a:gdLst>
              <a:gd name="T0" fmla="*/ 870 w 933"/>
              <a:gd name="T1" fmla="*/ 64 h 1275"/>
              <a:gd name="T2" fmla="*/ 870 w 933"/>
              <a:gd name="T3" fmla="*/ 1213 h 1275"/>
              <a:gd name="T4" fmla="*/ 61 w 933"/>
              <a:gd name="T5" fmla="*/ 1213 h 1275"/>
              <a:gd name="T6" fmla="*/ 61 w 933"/>
              <a:gd name="T7" fmla="*/ 64 h 1275"/>
              <a:gd name="T8" fmla="*/ 870 w 933"/>
              <a:gd name="T9" fmla="*/ 64 h 1275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3" h="1275">
                <a:moveTo>
                  <a:pt x="870" y="64"/>
                </a:moveTo>
                <a:cubicBezTo>
                  <a:pt x="933" y="128"/>
                  <a:pt x="922" y="1160"/>
                  <a:pt x="870" y="1213"/>
                </a:cubicBezTo>
                <a:cubicBezTo>
                  <a:pt x="817" y="1266"/>
                  <a:pt x="121" y="1275"/>
                  <a:pt x="61" y="1213"/>
                </a:cubicBezTo>
                <a:cubicBezTo>
                  <a:pt x="0" y="1151"/>
                  <a:pt x="3" y="123"/>
                  <a:pt x="61" y="64"/>
                </a:cubicBezTo>
                <a:cubicBezTo>
                  <a:pt x="118" y="5"/>
                  <a:pt x="806" y="0"/>
                  <a:pt x="870" y="64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ru-RU" noProof="0"/>
          </a:p>
        </p:txBody>
      </p:sp>
      <p:sp>
        <p:nvSpPr>
          <p:cNvPr id="15" name="Рисунок 14" descr="Пустой заполнитель, вместо которого можно добавить изображение. Щелкните заполнитель и выберите изображение, которое необходимо добавить"/>
          <p:cNvSpPr>
            <a:spLocks noGrp="1"/>
          </p:cNvSpPr>
          <p:nvPr>
            <p:ph type="pic" sz="quarter" idx="13"/>
          </p:nvPr>
        </p:nvSpPr>
        <p:spPr>
          <a:xfrm>
            <a:off x="991888" y="1113022"/>
            <a:ext cx="4874224" cy="3750319"/>
          </a:xfrm>
          <a:custGeom>
            <a:gdLst>
              <a:gd name="connsiteX0" fmla="*/ 1744346 w 3503695"/>
              <a:gd name="connsiteY0" fmla="*/ 62 h 4031418"/>
              <a:gd name="connsiteX1" fmla="*/ 3334838 w 3503695"/>
              <a:gd name="connsiteY1" fmla="*/ 150223 h 4031418"/>
              <a:gd name="connsiteX2" fmla="*/ 3334838 w 3503695"/>
              <a:gd name="connsiteY2" fmla="*/ 3890810 h 4031418"/>
              <a:gd name="connsiteX3" fmla="*/ 174362 w 3503695"/>
              <a:gd name="connsiteY3" fmla="*/ 3890810 h 4031418"/>
              <a:gd name="connsiteX4" fmla="*/ 174362 w 3503695"/>
              <a:gd name="connsiteY4" fmla="*/ 150223 h 4031418"/>
              <a:gd name="connsiteX5" fmla="*/ 1744346 w 3503695"/>
              <a:gd name="connsiteY5" fmla="*/ 62 h 403141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3695" h="4031418">
                <a:moveTo>
                  <a:pt x="1744346" y="62"/>
                </a:moveTo>
                <a:cubicBezTo>
                  <a:pt x="2475376" y="-1972"/>
                  <a:pt x="3209826" y="46047"/>
                  <a:pt x="3334838" y="150223"/>
                </a:cubicBezTo>
                <a:cubicBezTo>
                  <a:pt x="3580957" y="358576"/>
                  <a:pt x="3537984" y="3718268"/>
                  <a:pt x="3334838" y="3890810"/>
                </a:cubicBezTo>
                <a:cubicBezTo>
                  <a:pt x="3127786" y="4063352"/>
                  <a:pt x="408761" y="4092652"/>
                  <a:pt x="174362" y="3890810"/>
                </a:cubicBezTo>
                <a:cubicBezTo>
                  <a:pt x="-63943" y="3688968"/>
                  <a:pt x="-52223" y="342299"/>
                  <a:pt x="174362" y="150223"/>
                </a:cubicBezTo>
                <a:cubicBezTo>
                  <a:pt x="285702" y="54185"/>
                  <a:pt x="1013315" y="2097"/>
                  <a:pt x="1744346" y="6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365760" rtlCol="0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ru-RU" noProof="0" smtClean="0"/>
              <a:t>Вставка рисунка</a:t>
            </a:r>
            <a:endParaRPr lang="ru-RU" noProof="0"/>
          </a:p>
        </p:txBody>
      </p:sp>
      <p:sp>
        <p:nvSpPr>
          <p:cNvPr id="18" name="Полилиния 5"/>
          <p:cNvSpPr/>
          <p:nvPr/>
        </p:nvSpPr>
        <p:spPr bwMode="gray">
          <a:xfrm>
            <a:off x="6323873" y="967316"/>
            <a:ext cx="2990942" cy="1934384"/>
          </a:xfrm>
          <a:custGeom>
            <a:gdLst>
              <a:gd name="T0" fmla="*/ 870 w 933"/>
              <a:gd name="T1" fmla="*/ 64 h 1275"/>
              <a:gd name="T2" fmla="*/ 870 w 933"/>
              <a:gd name="T3" fmla="*/ 1213 h 1275"/>
              <a:gd name="T4" fmla="*/ 61 w 933"/>
              <a:gd name="T5" fmla="*/ 1213 h 1275"/>
              <a:gd name="T6" fmla="*/ 61 w 933"/>
              <a:gd name="T7" fmla="*/ 64 h 1275"/>
              <a:gd name="T8" fmla="*/ 870 w 933"/>
              <a:gd name="T9" fmla="*/ 64 h 1275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3" h="1275">
                <a:moveTo>
                  <a:pt x="870" y="64"/>
                </a:moveTo>
                <a:cubicBezTo>
                  <a:pt x="933" y="128"/>
                  <a:pt x="922" y="1160"/>
                  <a:pt x="870" y="1213"/>
                </a:cubicBezTo>
                <a:cubicBezTo>
                  <a:pt x="817" y="1266"/>
                  <a:pt x="121" y="1275"/>
                  <a:pt x="61" y="1213"/>
                </a:cubicBezTo>
                <a:cubicBezTo>
                  <a:pt x="0" y="1151"/>
                  <a:pt x="3" y="123"/>
                  <a:pt x="61" y="64"/>
                </a:cubicBezTo>
                <a:cubicBezTo>
                  <a:pt x="118" y="5"/>
                  <a:pt x="806" y="0"/>
                  <a:pt x="870" y="64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ru-RU" noProof="0"/>
          </a:p>
        </p:txBody>
      </p:sp>
      <p:sp>
        <p:nvSpPr>
          <p:cNvPr id="19" name="Рисунок 18" descr="Пустой заполнитель, вместо которого можно добавить изображение. Щелкните заполнитель и выберите изображение, которое необходимо добавить"/>
          <p:cNvSpPr>
            <a:spLocks noGrp="1"/>
          </p:cNvSpPr>
          <p:nvPr>
            <p:ph type="pic" sz="quarter" idx="15"/>
          </p:nvPr>
        </p:nvSpPr>
        <p:spPr>
          <a:xfrm>
            <a:off x="6506025" y="1109743"/>
            <a:ext cx="2626638" cy="1649530"/>
          </a:xfrm>
          <a:custGeom>
            <a:gdLst>
              <a:gd name="connsiteX0" fmla="*/ 1744346 w 3503695"/>
              <a:gd name="connsiteY0" fmla="*/ 62 h 4031418"/>
              <a:gd name="connsiteX1" fmla="*/ 3334838 w 3503695"/>
              <a:gd name="connsiteY1" fmla="*/ 150223 h 4031418"/>
              <a:gd name="connsiteX2" fmla="*/ 3334838 w 3503695"/>
              <a:gd name="connsiteY2" fmla="*/ 3890810 h 4031418"/>
              <a:gd name="connsiteX3" fmla="*/ 174362 w 3503695"/>
              <a:gd name="connsiteY3" fmla="*/ 3890810 h 4031418"/>
              <a:gd name="connsiteX4" fmla="*/ 174362 w 3503695"/>
              <a:gd name="connsiteY4" fmla="*/ 150223 h 4031418"/>
              <a:gd name="connsiteX5" fmla="*/ 1744346 w 3503695"/>
              <a:gd name="connsiteY5" fmla="*/ 62 h 403141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3695" h="4031418">
                <a:moveTo>
                  <a:pt x="1744346" y="62"/>
                </a:moveTo>
                <a:cubicBezTo>
                  <a:pt x="2475376" y="-1972"/>
                  <a:pt x="3209826" y="46047"/>
                  <a:pt x="3334838" y="150223"/>
                </a:cubicBezTo>
                <a:cubicBezTo>
                  <a:pt x="3580957" y="358576"/>
                  <a:pt x="3537984" y="3718268"/>
                  <a:pt x="3334838" y="3890810"/>
                </a:cubicBezTo>
                <a:cubicBezTo>
                  <a:pt x="3127786" y="4063352"/>
                  <a:pt x="408761" y="4092652"/>
                  <a:pt x="174362" y="3890810"/>
                </a:cubicBezTo>
                <a:cubicBezTo>
                  <a:pt x="-63943" y="3688968"/>
                  <a:pt x="-52223" y="342299"/>
                  <a:pt x="174362" y="150223"/>
                </a:cubicBezTo>
                <a:cubicBezTo>
                  <a:pt x="285702" y="54185"/>
                  <a:pt x="1013315" y="2097"/>
                  <a:pt x="1744346" y="6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182880" rtlCol="0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ru-RU" noProof="0" smtClean="0"/>
              <a:t>Вставка рисунка</a:t>
            </a:r>
            <a:endParaRPr lang="ru-RU" noProof="0"/>
          </a:p>
        </p:txBody>
      </p:sp>
      <p:sp>
        <p:nvSpPr>
          <p:cNvPr id="12" name="Полилиния 5"/>
          <p:cNvSpPr/>
          <p:nvPr/>
        </p:nvSpPr>
        <p:spPr bwMode="gray">
          <a:xfrm>
            <a:off x="6323873" y="3060954"/>
            <a:ext cx="2990942" cy="1934384"/>
          </a:xfrm>
          <a:custGeom>
            <a:gdLst>
              <a:gd name="T0" fmla="*/ 870 w 933"/>
              <a:gd name="T1" fmla="*/ 64 h 1275"/>
              <a:gd name="T2" fmla="*/ 870 w 933"/>
              <a:gd name="T3" fmla="*/ 1213 h 1275"/>
              <a:gd name="T4" fmla="*/ 61 w 933"/>
              <a:gd name="T5" fmla="*/ 1213 h 1275"/>
              <a:gd name="T6" fmla="*/ 61 w 933"/>
              <a:gd name="T7" fmla="*/ 64 h 1275"/>
              <a:gd name="T8" fmla="*/ 870 w 933"/>
              <a:gd name="T9" fmla="*/ 64 h 1275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3" h="1275">
                <a:moveTo>
                  <a:pt x="870" y="64"/>
                </a:moveTo>
                <a:cubicBezTo>
                  <a:pt x="933" y="128"/>
                  <a:pt x="922" y="1160"/>
                  <a:pt x="870" y="1213"/>
                </a:cubicBezTo>
                <a:cubicBezTo>
                  <a:pt x="817" y="1266"/>
                  <a:pt x="121" y="1275"/>
                  <a:pt x="61" y="1213"/>
                </a:cubicBezTo>
                <a:cubicBezTo>
                  <a:pt x="0" y="1151"/>
                  <a:pt x="3" y="123"/>
                  <a:pt x="61" y="64"/>
                </a:cubicBezTo>
                <a:cubicBezTo>
                  <a:pt x="118" y="5"/>
                  <a:pt x="806" y="0"/>
                  <a:pt x="870" y="64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ru-RU" noProof="0"/>
          </a:p>
        </p:txBody>
      </p:sp>
      <p:sp>
        <p:nvSpPr>
          <p:cNvPr id="13" name="Рисунок 12" descr="Пустой заполнитель, вместо которого можно добавить изображение. Щелкните заполнитель и выберите изображение, которое необходимо добавить"/>
          <p:cNvSpPr>
            <a:spLocks noGrp="1"/>
          </p:cNvSpPr>
          <p:nvPr>
            <p:ph type="pic" sz="quarter" idx="16" hasCustomPrompt="1"/>
          </p:nvPr>
        </p:nvSpPr>
        <p:spPr>
          <a:xfrm>
            <a:off x="6506025" y="3203381"/>
            <a:ext cx="2626638" cy="1649530"/>
          </a:xfrm>
          <a:custGeom>
            <a:gdLst>
              <a:gd name="connsiteX0" fmla="*/ 1744346 w 3503695"/>
              <a:gd name="connsiteY0" fmla="*/ 62 h 4031418"/>
              <a:gd name="connsiteX1" fmla="*/ 3334838 w 3503695"/>
              <a:gd name="connsiteY1" fmla="*/ 150223 h 4031418"/>
              <a:gd name="connsiteX2" fmla="*/ 3334838 w 3503695"/>
              <a:gd name="connsiteY2" fmla="*/ 3890810 h 4031418"/>
              <a:gd name="connsiteX3" fmla="*/ 174362 w 3503695"/>
              <a:gd name="connsiteY3" fmla="*/ 3890810 h 4031418"/>
              <a:gd name="connsiteX4" fmla="*/ 174362 w 3503695"/>
              <a:gd name="connsiteY4" fmla="*/ 150223 h 4031418"/>
              <a:gd name="connsiteX5" fmla="*/ 1744346 w 3503695"/>
              <a:gd name="connsiteY5" fmla="*/ 62 h 403141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3695" h="4031418">
                <a:moveTo>
                  <a:pt x="1744346" y="62"/>
                </a:moveTo>
                <a:cubicBezTo>
                  <a:pt x="2475376" y="-1972"/>
                  <a:pt x="3209826" y="46047"/>
                  <a:pt x="3334838" y="150223"/>
                </a:cubicBezTo>
                <a:cubicBezTo>
                  <a:pt x="3580957" y="358576"/>
                  <a:pt x="3537984" y="3718268"/>
                  <a:pt x="3334838" y="3890810"/>
                </a:cubicBezTo>
                <a:cubicBezTo>
                  <a:pt x="3127786" y="4063352"/>
                  <a:pt x="408761" y="4092652"/>
                  <a:pt x="174362" y="3890810"/>
                </a:cubicBezTo>
                <a:cubicBezTo>
                  <a:pt x="-63943" y="3688968"/>
                  <a:pt x="-52223" y="342299"/>
                  <a:pt x="174362" y="150223"/>
                </a:cubicBezTo>
                <a:cubicBezTo>
                  <a:pt x="285702" y="54185"/>
                  <a:pt x="1013315" y="2097"/>
                  <a:pt x="1744346" y="6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182880" rtlCol="0">
            <a:noAutofit/>
          </a:bodyPr>
          <a:lstStyle>
            <a:lvl1pPr marL="0" indent="0" algn="ctr" rtl="0">
              <a:buNone/>
              <a:defRPr/>
            </a:lvl1pPr>
          </a:lstStyle>
          <a:p>
            <a:pPr rtl="0"/>
            <a:r>
              <a:rPr lang="ru-RU" noProof="0" smtClean="0"/>
              <a:t>Щелкните значок, чтобы добавить фото</a:t>
            </a:r>
            <a:endParaRPr lang="ru-RU" noProof="0"/>
          </a:p>
        </p:txBody>
      </p:sp>
      <p:sp>
        <p:nvSpPr>
          <p:cNvPr id="17" name="Текст 16"/>
          <p:cNvSpPr>
            <a:spLocks noGrp="1"/>
          </p:cNvSpPr>
          <p:nvPr>
            <p:ph type="body" sz="quarter" idx="14"/>
          </p:nvPr>
        </p:nvSpPr>
        <p:spPr>
          <a:xfrm>
            <a:off x="1028581" y="5919255"/>
            <a:ext cx="8104082" cy="497420"/>
          </a:xfrm>
        </p:spPr>
        <p:txBody>
          <a:bodyPr rtlCol="0">
            <a:normAutofit/>
          </a:bodyPr>
          <a:lstStyle>
            <a:lvl1pPr marL="0" indent="0">
              <a:spcBef>
                <a:spcPct val="0"/>
              </a:spcBef>
              <a:buNone/>
              <a:defRPr sz="1600"/>
            </a:lvl1pPr>
            <a:lvl2pPr marL="0" indent="0">
              <a:spcBef>
                <a:spcPts val="1200"/>
              </a:spcBef>
              <a:buNone/>
              <a:defRPr sz="1800"/>
            </a:lvl2pPr>
            <a:lvl3pPr marL="0" indent="0">
              <a:spcBef>
                <a:spcPts val="1200"/>
              </a:spcBef>
              <a:buNone/>
              <a:defRPr sz="1800"/>
            </a:lvl3pPr>
            <a:lvl4pPr marL="0" indent="0">
              <a:spcBef>
                <a:spcPts val="1200"/>
              </a:spcBef>
              <a:buNone/>
              <a:defRPr sz="1800"/>
            </a:lvl4pPr>
            <a:lvl5pPr marL="0" indent="0">
              <a:spcBef>
                <a:spcPts val="1200"/>
              </a:spcBef>
              <a:buNone/>
              <a:defRPr sz="1800"/>
            </a:lvl5pPr>
          </a:lstStyle>
          <a:p>
            <a:pPr lvl="0" rtl="0"/>
            <a:r>
              <a:rPr lang="ru-RU" noProof="0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0177923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Пять рисунков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" name="Рисунок 6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3" y="283"/>
            <a:ext cx="12188952" cy="6859715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77400" y="365126"/>
            <a:ext cx="2133600" cy="1539874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sz="2400">
                <a:solidFill>
                  <a:schemeClr val="accent1"/>
                </a:solidFill>
              </a:defRPr>
            </a:lvl1pPr>
          </a:lstStyle>
          <a:p>
            <a:pPr lvl="0" rtl="0"/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8" name="Полилиния 5"/>
          <p:cNvSpPr/>
          <p:nvPr/>
        </p:nvSpPr>
        <p:spPr bwMode="gray">
          <a:xfrm>
            <a:off x="4182533" y="265044"/>
            <a:ext cx="5232399" cy="3020023"/>
          </a:xfrm>
          <a:custGeom>
            <a:gdLst>
              <a:gd name="T0" fmla="*/ 870 w 933"/>
              <a:gd name="T1" fmla="*/ 64 h 1275"/>
              <a:gd name="T2" fmla="*/ 870 w 933"/>
              <a:gd name="T3" fmla="*/ 1213 h 1275"/>
              <a:gd name="T4" fmla="*/ 61 w 933"/>
              <a:gd name="T5" fmla="*/ 1213 h 1275"/>
              <a:gd name="T6" fmla="*/ 61 w 933"/>
              <a:gd name="T7" fmla="*/ 64 h 1275"/>
              <a:gd name="T8" fmla="*/ 870 w 933"/>
              <a:gd name="T9" fmla="*/ 64 h 1275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3" h="1275">
                <a:moveTo>
                  <a:pt x="870" y="64"/>
                </a:moveTo>
                <a:cubicBezTo>
                  <a:pt x="933" y="128"/>
                  <a:pt x="922" y="1160"/>
                  <a:pt x="870" y="1213"/>
                </a:cubicBezTo>
                <a:cubicBezTo>
                  <a:pt x="817" y="1266"/>
                  <a:pt x="121" y="1275"/>
                  <a:pt x="61" y="1213"/>
                </a:cubicBezTo>
                <a:cubicBezTo>
                  <a:pt x="0" y="1151"/>
                  <a:pt x="3" y="123"/>
                  <a:pt x="61" y="64"/>
                </a:cubicBezTo>
                <a:cubicBezTo>
                  <a:pt x="118" y="5"/>
                  <a:pt x="806" y="0"/>
                  <a:pt x="870" y="64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ru-RU" noProof="0"/>
          </a:p>
        </p:txBody>
      </p:sp>
      <p:sp>
        <p:nvSpPr>
          <p:cNvPr id="9" name="Рисунок 8" descr="Пустой заполнитель, вместо которого можно добавить изображение. Щелкните заполнитель и выберите изображение, которое необходимо добавить"/>
          <p:cNvSpPr>
            <a:spLocks noGrp="1"/>
          </p:cNvSpPr>
          <p:nvPr>
            <p:ph type="pic" sz="quarter" idx="13"/>
          </p:nvPr>
        </p:nvSpPr>
        <p:spPr>
          <a:xfrm>
            <a:off x="4424435" y="436315"/>
            <a:ext cx="4748594" cy="2677481"/>
          </a:xfrm>
          <a:custGeom>
            <a:gdLst>
              <a:gd name="connsiteX0" fmla="*/ 1744346 w 3503695"/>
              <a:gd name="connsiteY0" fmla="*/ 62 h 4031418"/>
              <a:gd name="connsiteX1" fmla="*/ 3334838 w 3503695"/>
              <a:gd name="connsiteY1" fmla="*/ 150223 h 4031418"/>
              <a:gd name="connsiteX2" fmla="*/ 3334838 w 3503695"/>
              <a:gd name="connsiteY2" fmla="*/ 3890810 h 4031418"/>
              <a:gd name="connsiteX3" fmla="*/ 174362 w 3503695"/>
              <a:gd name="connsiteY3" fmla="*/ 3890810 h 4031418"/>
              <a:gd name="connsiteX4" fmla="*/ 174362 w 3503695"/>
              <a:gd name="connsiteY4" fmla="*/ 150223 h 4031418"/>
              <a:gd name="connsiteX5" fmla="*/ 1744346 w 3503695"/>
              <a:gd name="connsiteY5" fmla="*/ 62 h 403141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3695" h="4031418">
                <a:moveTo>
                  <a:pt x="1744346" y="62"/>
                </a:moveTo>
                <a:cubicBezTo>
                  <a:pt x="2475376" y="-1972"/>
                  <a:pt x="3209826" y="46047"/>
                  <a:pt x="3334838" y="150223"/>
                </a:cubicBezTo>
                <a:cubicBezTo>
                  <a:pt x="3580957" y="358576"/>
                  <a:pt x="3537984" y="3718268"/>
                  <a:pt x="3334838" y="3890810"/>
                </a:cubicBezTo>
                <a:cubicBezTo>
                  <a:pt x="3127786" y="4063352"/>
                  <a:pt x="408761" y="4092652"/>
                  <a:pt x="174362" y="3890810"/>
                </a:cubicBezTo>
                <a:cubicBezTo>
                  <a:pt x="-63943" y="3688968"/>
                  <a:pt x="-52223" y="342299"/>
                  <a:pt x="174362" y="150223"/>
                </a:cubicBezTo>
                <a:cubicBezTo>
                  <a:pt x="285702" y="54185"/>
                  <a:pt x="1013315" y="2097"/>
                  <a:pt x="1744346" y="6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365760" rtlCol="0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ru-RU" noProof="0" smtClean="0"/>
              <a:t>Вставка рисунка</a:t>
            </a:r>
            <a:endParaRPr lang="ru-RU" noProof="0"/>
          </a:p>
        </p:txBody>
      </p:sp>
      <p:sp>
        <p:nvSpPr>
          <p:cNvPr id="10" name="Полилиния 5"/>
          <p:cNvSpPr/>
          <p:nvPr/>
        </p:nvSpPr>
        <p:spPr bwMode="gray">
          <a:xfrm>
            <a:off x="816188" y="384723"/>
            <a:ext cx="3146212" cy="1894677"/>
          </a:xfrm>
          <a:custGeom>
            <a:gdLst>
              <a:gd name="T0" fmla="*/ 870 w 933"/>
              <a:gd name="T1" fmla="*/ 64 h 1275"/>
              <a:gd name="T2" fmla="*/ 870 w 933"/>
              <a:gd name="T3" fmla="*/ 1213 h 1275"/>
              <a:gd name="T4" fmla="*/ 61 w 933"/>
              <a:gd name="T5" fmla="*/ 1213 h 1275"/>
              <a:gd name="T6" fmla="*/ 61 w 933"/>
              <a:gd name="T7" fmla="*/ 64 h 1275"/>
              <a:gd name="T8" fmla="*/ 870 w 933"/>
              <a:gd name="T9" fmla="*/ 64 h 1275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3" h="1275">
                <a:moveTo>
                  <a:pt x="870" y="64"/>
                </a:moveTo>
                <a:cubicBezTo>
                  <a:pt x="933" y="128"/>
                  <a:pt x="922" y="1160"/>
                  <a:pt x="870" y="1213"/>
                </a:cubicBezTo>
                <a:cubicBezTo>
                  <a:pt x="817" y="1266"/>
                  <a:pt x="121" y="1275"/>
                  <a:pt x="61" y="1213"/>
                </a:cubicBezTo>
                <a:cubicBezTo>
                  <a:pt x="0" y="1151"/>
                  <a:pt x="3" y="123"/>
                  <a:pt x="61" y="64"/>
                </a:cubicBezTo>
                <a:cubicBezTo>
                  <a:pt x="118" y="5"/>
                  <a:pt x="806" y="0"/>
                  <a:pt x="870" y="64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ru-RU" noProof="0"/>
          </a:p>
        </p:txBody>
      </p:sp>
      <p:sp>
        <p:nvSpPr>
          <p:cNvPr id="11" name="Рисунок 10" descr="Пустой заполнитель, вместо которого можно добавить изображение. Щелкните заполнитель и выберите изображение, которое необходимо добавить"/>
          <p:cNvSpPr>
            <a:spLocks noGrp="1"/>
          </p:cNvSpPr>
          <p:nvPr>
            <p:ph type="pic" sz="quarter" idx="15"/>
          </p:nvPr>
        </p:nvSpPr>
        <p:spPr>
          <a:xfrm>
            <a:off x="1013022" y="538232"/>
            <a:ext cx="2752545" cy="1587658"/>
          </a:xfrm>
          <a:custGeom>
            <a:gdLst>
              <a:gd name="connsiteX0" fmla="*/ 1744346 w 3503695"/>
              <a:gd name="connsiteY0" fmla="*/ 62 h 4031418"/>
              <a:gd name="connsiteX1" fmla="*/ 3334838 w 3503695"/>
              <a:gd name="connsiteY1" fmla="*/ 150223 h 4031418"/>
              <a:gd name="connsiteX2" fmla="*/ 3334838 w 3503695"/>
              <a:gd name="connsiteY2" fmla="*/ 3890810 h 4031418"/>
              <a:gd name="connsiteX3" fmla="*/ 174362 w 3503695"/>
              <a:gd name="connsiteY3" fmla="*/ 3890810 h 4031418"/>
              <a:gd name="connsiteX4" fmla="*/ 174362 w 3503695"/>
              <a:gd name="connsiteY4" fmla="*/ 150223 h 4031418"/>
              <a:gd name="connsiteX5" fmla="*/ 1744346 w 3503695"/>
              <a:gd name="connsiteY5" fmla="*/ 62 h 403141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3695" h="4031418">
                <a:moveTo>
                  <a:pt x="1744346" y="62"/>
                </a:moveTo>
                <a:cubicBezTo>
                  <a:pt x="2475376" y="-1972"/>
                  <a:pt x="3209826" y="46047"/>
                  <a:pt x="3334838" y="150223"/>
                </a:cubicBezTo>
                <a:cubicBezTo>
                  <a:pt x="3580957" y="358576"/>
                  <a:pt x="3537984" y="3718268"/>
                  <a:pt x="3334838" y="3890810"/>
                </a:cubicBezTo>
                <a:cubicBezTo>
                  <a:pt x="3127786" y="4063352"/>
                  <a:pt x="408761" y="4092652"/>
                  <a:pt x="174362" y="3890810"/>
                </a:cubicBezTo>
                <a:cubicBezTo>
                  <a:pt x="-63943" y="3688968"/>
                  <a:pt x="-52223" y="342299"/>
                  <a:pt x="174362" y="150223"/>
                </a:cubicBezTo>
                <a:cubicBezTo>
                  <a:pt x="285702" y="54185"/>
                  <a:pt x="1013315" y="2097"/>
                  <a:pt x="1744346" y="6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182880" rtlCol="0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ru-RU" noProof="0" smtClean="0"/>
              <a:t>Вставка рисунка</a:t>
            </a:r>
            <a:endParaRPr lang="ru-RU" noProof="0"/>
          </a:p>
        </p:txBody>
      </p:sp>
      <p:sp>
        <p:nvSpPr>
          <p:cNvPr id="12" name="Полилиния 5"/>
          <p:cNvSpPr/>
          <p:nvPr/>
        </p:nvSpPr>
        <p:spPr bwMode="gray">
          <a:xfrm>
            <a:off x="816188" y="2478361"/>
            <a:ext cx="3146212" cy="1894677"/>
          </a:xfrm>
          <a:custGeom>
            <a:gdLst>
              <a:gd name="T0" fmla="*/ 870 w 933"/>
              <a:gd name="T1" fmla="*/ 64 h 1275"/>
              <a:gd name="T2" fmla="*/ 870 w 933"/>
              <a:gd name="T3" fmla="*/ 1213 h 1275"/>
              <a:gd name="T4" fmla="*/ 61 w 933"/>
              <a:gd name="T5" fmla="*/ 1213 h 1275"/>
              <a:gd name="T6" fmla="*/ 61 w 933"/>
              <a:gd name="T7" fmla="*/ 64 h 1275"/>
              <a:gd name="T8" fmla="*/ 870 w 933"/>
              <a:gd name="T9" fmla="*/ 64 h 1275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3" h="1275">
                <a:moveTo>
                  <a:pt x="870" y="64"/>
                </a:moveTo>
                <a:cubicBezTo>
                  <a:pt x="933" y="128"/>
                  <a:pt x="922" y="1160"/>
                  <a:pt x="870" y="1213"/>
                </a:cubicBezTo>
                <a:cubicBezTo>
                  <a:pt x="817" y="1266"/>
                  <a:pt x="121" y="1275"/>
                  <a:pt x="61" y="1213"/>
                </a:cubicBezTo>
                <a:cubicBezTo>
                  <a:pt x="0" y="1151"/>
                  <a:pt x="3" y="123"/>
                  <a:pt x="61" y="64"/>
                </a:cubicBezTo>
                <a:cubicBezTo>
                  <a:pt x="118" y="5"/>
                  <a:pt x="806" y="0"/>
                  <a:pt x="870" y="64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ru-RU" noProof="0"/>
          </a:p>
        </p:txBody>
      </p:sp>
      <p:sp>
        <p:nvSpPr>
          <p:cNvPr id="13" name="Рисунок 12" descr="Пустой заполнитель, вместо которого можно добавить изображение. Щелкните заполнитель и выберите изображение, которое необходимо добавить"/>
          <p:cNvSpPr>
            <a:spLocks noGrp="1"/>
          </p:cNvSpPr>
          <p:nvPr>
            <p:ph type="pic" sz="quarter" idx="16"/>
          </p:nvPr>
        </p:nvSpPr>
        <p:spPr>
          <a:xfrm>
            <a:off x="1013022" y="2631870"/>
            <a:ext cx="2752545" cy="1587658"/>
          </a:xfrm>
          <a:custGeom>
            <a:gdLst>
              <a:gd name="connsiteX0" fmla="*/ 1744346 w 3503695"/>
              <a:gd name="connsiteY0" fmla="*/ 62 h 4031418"/>
              <a:gd name="connsiteX1" fmla="*/ 3334838 w 3503695"/>
              <a:gd name="connsiteY1" fmla="*/ 150223 h 4031418"/>
              <a:gd name="connsiteX2" fmla="*/ 3334838 w 3503695"/>
              <a:gd name="connsiteY2" fmla="*/ 3890810 h 4031418"/>
              <a:gd name="connsiteX3" fmla="*/ 174362 w 3503695"/>
              <a:gd name="connsiteY3" fmla="*/ 3890810 h 4031418"/>
              <a:gd name="connsiteX4" fmla="*/ 174362 w 3503695"/>
              <a:gd name="connsiteY4" fmla="*/ 150223 h 4031418"/>
              <a:gd name="connsiteX5" fmla="*/ 1744346 w 3503695"/>
              <a:gd name="connsiteY5" fmla="*/ 62 h 403141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3695" h="4031418">
                <a:moveTo>
                  <a:pt x="1744346" y="62"/>
                </a:moveTo>
                <a:cubicBezTo>
                  <a:pt x="2475376" y="-1972"/>
                  <a:pt x="3209826" y="46047"/>
                  <a:pt x="3334838" y="150223"/>
                </a:cubicBezTo>
                <a:cubicBezTo>
                  <a:pt x="3580957" y="358576"/>
                  <a:pt x="3537984" y="3718268"/>
                  <a:pt x="3334838" y="3890810"/>
                </a:cubicBezTo>
                <a:cubicBezTo>
                  <a:pt x="3127786" y="4063352"/>
                  <a:pt x="408761" y="4092652"/>
                  <a:pt x="174362" y="3890810"/>
                </a:cubicBezTo>
                <a:cubicBezTo>
                  <a:pt x="-63943" y="3688968"/>
                  <a:pt x="-52223" y="342299"/>
                  <a:pt x="174362" y="150223"/>
                </a:cubicBezTo>
                <a:cubicBezTo>
                  <a:pt x="285702" y="54185"/>
                  <a:pt x="1013315" y="2097"/>
                  <a:pt x="1744346" y="6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182880" rtlCol="0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ru-RU" noProof="0" smtClean="0"/>
              <a:t>Вставка рисунка</a:t>
            </a:r>
            <a:endParaRPr lang="ru-RU" noProof="0"/>
          </a:p>
        </p:txBody>
      </p:sp>
      <p:sp>
        <p:nvSpPr>
          <p:cNvPr id="14" name="Полилиния 5"/>
          <p:cNvSpPr/>
          <p:nvPr/>
        </p:nvSpPr>
        <p:spPr bwMode="gray">
          <a:xfrm>
            <a:off x="816188" y="4571999"/>
            <a:ext cx="3146212" cy="1894677"/>
          </a:xfrm>
          <a:custGeom>
            <a:gdLst>
              <a:gd name="T0" fmla="*/ 870 w 933"/>
              <a:gd name="T1" fmla="*/ 64 h 1275"/>
              <a:gd name="T2" fmla="*/ 870 w 933"/>
              <a:gd name="T3" fmla="*/ 1213 h 1275"/>
              <a:gd name="T4" fmla="*/ 61 w 933"/>
              <a:gd name="T5" fmla="*/ 1213 h 1275"/>
              <a:gd name="T6" fmla="*/ 61 w 933"/>
              <a:gd name="T7" fmla="*/ 64 h 1275"/>
              <a:gd name="T8" fmla="*/ 870 w 933"/>
              <a:gd name="T9" fmla="*/ 64 h 1275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3" h="1275">
                <a:moveTo>
                  <a:pt x="870" y="64"/>
                </a:moveTo>
                <a:cubicBezTo>
                  <a:pt x="933" y="128"/>
                  <a:pt x="922" y="1160"/>
                  <a:pt x="870" y="1213"/>
                </a:cubicBezTo>
                <a:cubicBezTo>
                  <a:pt x="817" y="1266"/>
                  <a:pt x="121" y="1275"/>
                  <a:pt x="61" y="1213"/>
                </a:cubicBezTo>
                <a:cubicBezTo>
                  <a:pt x="0" y="1151"/>
                  <a:pt x="3" y="123"/>
                  <a:pt x="61" y="64"/>
                </a:cubicBezTo>
                <a:cubicBezTo>
                  <a:pt x="118" y="5"/>
                  <a:pt x="806" y="0"/>
                  <a:pt x="870" y="64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ru-RU" noProof="0"/>
          </a:p>
        </p:txBody>
      </p:sp>
      <p:sp>
        <p:nvSpPr>
          <p:cNvPr id="15" name="Рисунок 14" descr="Пустой заполнитель, вместо которого можно добавить изображение. Щелкните заполнитель и выберите изображение, которое необходимо добавить"/>
          <p:cNvSpPr>
            <a:spLocks noGrp="1"/>
          </p:cNvSpPr>
          <p:nvPr>
            <p:ph type="pic" sz="quarter" idx="17"/>
          </p:nvPr>
        </p:nvSpPr>
        <p:spPr>
          <a:xfrm>
            <a:off x="1013022" y="4725508"/>
            <a:ext cx="2752545" cy="1587658"/>
          </a:xfrm>
          <a:custGeom>
            <a:gdLst>
              <a:gd name="connsiteX0" fmla="*/ 1744346 w 3503695"/>
              <a:gd name="connsiteY0" fmla="*/ 62 h 4031418"/>
              <a:gd name="connsiteX1" fmla="*/ 3334838 w 3503695"/>
              <a:gd name="connsiteY1" fmla="*/ 150223 h 4031418"/>
              <a:gd name="connsiteX2" fmla="*/ 3334838 w 3503695"/>
              <a:gd name="connsiteY2" fmla="*/ 3890810 h 4031418"/>
              <a:gd name="connsiteX3" fmla="*/ 174362 w 3503695"/>
              <a:gd name="connsiteY3" fmla="*/ 3890810 h 4031418"/>
              <a:gd name="connsiteX4" fmla="*/ 174362 w 3503695"/>
              <a:gd name="connsiteY4" fmla="*/ 150223 h 4031418"/>
              <a:gd name="connsiteX5" fmla="*/ 1744346 w 3503695"/>
              <a:gd name="connsiteY5" fmla="*/ 62 h 403141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3695" h="4031418">
                <a:moveTo>
                  <a:pt x="1744346" y="62"/>
                </a:moveTo>
                <a:cubicBezTo>
                  <a:pt x="2475376" y="-1972"/>
                  <a:pt x="3209826" y="46047"/>
                  <a:pt x="3334838" y="150223"/>
                </a:cubicBezTo>
                <a:cubicBezTo>
                  <a:pt x="3580957" y="358576"/>
                  <a:pt x="3537984" y="3718268"/>
                  <a:pt x="3334838" y="3890810"/>
                </a:cubicBezTo>
                <a:cubicBezTo>
                  <a:pt x="3127786" y="4063352"/>
                  <a:pt x="408761" y="4092652"/>
                  <a:pt x="174362" y="3890810"/>
                </a:cubicBezTo>
                <a:cubicBezTo>
                  <a:pt x="-63943" y="3688968"/>
                  <a:pt x="-52223" y="342299"/>
                  <a:pt x="174362" y="150223"/>
                </a:cubicBezTo>
                <a:cubicBezTo>
                  <a:pt x="285702" y="54185"/>
                  <a:pt x="1013315" y="2097"/>
                  <a:pt x="1744346" y="6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182880" rtlCol="0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ru-RU" noProof="0" smtClean="0"/>
              <a:t>Вставка рисунка</a:t>
            </a:r>
            <a:endParaRPr lang="ru-RU" noProof="0"/>
          </a:p>
        </p:txBody>
      </p:sp>
      <p:sp>
        <p:nvSpPr>
          <p:cNvPr id="20" name="Полилиния 5"/>
          <p:cNvSpPr/>
          <p:nvPr/>
        </p:nvSpPr>
        <p:spPr bwMode="gray">
          <a:xfrm>
            <a:off x="4182533" y="3448511"/>
            <a:ext cx="5232399" cy="3020023"/>
          </a:xfrm>
          <a:custGeom>
            <a:gdLst>
              <a:gd name="T0" fmla="*/ 870 w 933"/>
              <a:gd name="T1" fmla="*/ 64 h 1275"/>
              <a:gd name="T2" fmla="*/ 870 w 933"/>
              <a:gd name="T3" fmla="*/ 1213 h 1275"/>
              <a:gd name="T4" fmla="*/ 61 w 933"/>
              <a:gd name="T5" fmla="*/ 1213 h 1275"/>
              <a:gd name="T6" fmla="*/ 61 w 933"/>
              <a:gd name="T7" fmla="*/ 64 h 1275"/>
              <a:gd name="T8" fmla="*/ 870 w 933"/>
              <a:gd name="T9" fmla="*/ 64 h 1275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3" h="1275">
                <a:moveTo>
                  <a:pt x="870" y="64"/>
                </a:moveTo>
                <a:cubicBezTo>
                  <a:pt x="933" y="128"/>
                  <a:pt x="922" y="1160"/>
                  <a:pt x="870" y="1213"/>
                </a:cubicBezTo>
                <a:cubicBezTo>
                  <a:pt x="817" y="1266"/>
                  <a:pt x="121" y="1275"/>
                  <a:pt x="61" y="1213"/>
                </a:cubicBezTo>
                <a:cubicBezTo>
                  <a:pt x="0" y="1151"/>
                  <a:pt x="3" y="123"/>
                  <a:pt x="61" y="64"/>
                </a:cubicBezTo>
                <a:cubicBezTo>
                  <a:pt x="118" y="5"/>
                  <a:pt x="806" y="0"/>
                  <a:pt x="870" y="64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ru-RU" noProof="0"/>
          </a:p>
        </p:txBody>
      </p:sp>
      <p:sp>
        <p:nvSpPr>
          <p:cNvPr id="21" name="Рисунок 20" descr="Пустой заполнитель, вместо которого можно добавить изображение. Щелкните заполнитель и выберите изображение, которое необходимо добавить"/>
          <p:cNvSpPr>
            <a:spLocks noGrp="1"/>
          </p:cNvSpPr>
          <p:nvPr>
            <p:ph type="pic" sz="quarter" idx="18"/>
          </p:nvPr>
        </p:nvSpPr>
        <p:spPr>
          <a:xfrm>
            <a:off x="4424435" y="3619782"/>
            <a:ext cx="4748594" cy="2677481"/>
          </a:xfrm>
          <a:custGeom>
            <a:gdLst>
              <a:gd name="connsiteX0" fmla="*/ 1744346 w 3503695"/>
              <a:gd name="connsiteY0" fmla="*/ 62 h 4031418"/>
              <a:gd name="connsiteX1" fmla="*/ 3334838 w 3503695"/>
              <a:gd name="connsiteY1" fmla="*/ 150223 h 4031418"/>
              <a:gd name="connsiteX2" fmla="*/ 3334838 w 3503695"/>
              <a:gd name="connsiteY2" fmla="*/ 3890810 h 4031418"/>
              <a:gd name="connsiteX3" fmla="*/ 174362 w 3503695"/>
              <a:gd name="connsiteY3" fmla="*/ 3890810 h 4031418"/>
              <a:gd name="connsiteX4" fmla="*/ 174362 w 3503695"/>
              <a:gd name="connsiteY4" fmla="*/ 150223 h 4031418"/>
              <a:gd name="connsiteX5" fmla="*/ 1744346 w 3503695"/>
              <a:gd name="connsiteY5" fmla="*/ 62 h 403141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3695" h="4031418">
                <a:moveTo>
                  <a:pt x="1744346" y="62"/>
                </a:moveTo>
                <a:cubicBezTo>
                  <a:pt x="2475376" y="-1972"/>
                  <a:pt x="3209826" y="46047"/>
                  <a:pt x="3334838" y="150223"/>
                </a:cubicBezTo>
                <a:cubicBezTo>
                  <a:pt x="3580957" y="358576"/>
                  <a:pt x="3537984" y="3718268"/>
                  <a:pt x="3334838" y="3890810"/>
                </a:cubicBezTo>
                <a:cubicBezTo>
                  <a:pt x="3127786" y="4063352"/>
                  <a:pt x="408761" y="4092652"/>
                  <a:pt x="174362" y="3890810"/>
                </a:cubicBezTo>
                <a:cubicBezTo>
                  <a:pt x="-63943" y="3688968"/>
                  <a:pt x="-52223" y="342299"/>
                  <a:pt x="174362" y="150223"/>
                </a:cubicBezTo>
                <a:cubicBezTo>
                  <a:pt x="285702" y="54185"/>
                  <a:pt x="1013315" y="2097"/>
                  <a:pt x="1744346" y="6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365760" rtlCol="0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ru-RU" noProof="0" smtClean="0"/>
              <a:t>Вставка рисунка</a:t>
            </a:r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8646726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image" Target="../media/image5.png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" name="Рисунок 6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5" t="511" r="525" b="2999"/>
          <a:stretch>
            <a:fillRect/>
          </a:stretch>
        </p:blipFill>
        <p:spPr>
          <a:xfrm>
            <a:off x="0" y="0"/>
            <a:ext cx="12188826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9829800" cy="108267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524000" y="1828800"/>
            <a:ext cx="91440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ru-RU" noProof="0" smtClean="0"/>
              <a:t>Образец текста</a:t>
            </a:r>
          </a:p>
          <a:p>
            <a:pPr lvl="1" rtl="0"/>
            <a:r>
              <a:rPr lang="ru-RU" noProof="0" smtClean="0"/>
              <a:t>Второй уровень</a:t>
            </a:r>
          </a:p>
          <a:p>
            <a:pPr lvl="2" rtl="0"/>
            <a:r>
              <a:rPr lang="ru-RU" noProof="0" smtClean="0"/>
              <a:t>Третий уровень</a:t>
            </a:r>
          </a:p>
          <a:p>
            <a:pPr lvl="3" rtl="0"/>
            <a:r>
              <a:rPr lang="ru-RU" noProof="0" smtClean="0"/>
              <a:t>Четвертый уровень</a:t>
            </a:r>
          </a:p>
          <a:p>
            <a:pPr lvl="4" rtl="0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2209800" y="6416675"/>
            <a:ext cx="457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 smtClean="0"/>
              <a:t>Добавить нижний колонтитул</a:t>
            </a:r>
            <a:endParaRPr lang="ru-RU" noProof="0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7010400" y="6416675"/>
            <a:ext cx="1371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pPr rtl="0"/>
            <a:fld id="{DC929494-1A30-419E-AF45-4DF2B34B9C72}" type="datetime1">
              <a:rPr lang="ru-RU" noProof="0" smtClean="0"/>
              <a:t>15.01.2023</a:t>
            </a:fld>
            <a:endParaRPr lang="ru-RU" noProof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416675"/>
            <a:ext cx="838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pPr rtl="0"/>
            <a:fld id="{289D71E3-7D81-4C24-B9D8-6B108755C64C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3616545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4" r:id="rId4"/>
    <p:sldLayoutId id="2147483655" r:id="rId5"/>
    <p:sldLayoutId id="2147483657" r:id="rId6"/>
    <p:sldLayoutId id="2147483662" r:id="rId7"/>
    <p:sldLayoutId id="2147483661" r:id="rId8"/>
  </p:sldLayoutIdLst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8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18288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00" indent="-18288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143000" indent="-18288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600200" indent="-18288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828800" indent="-18288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indent="-18288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1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6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 /><Relationship Id="rId2" Type="http://schemas.openxmlformats.org/officeDocument/2006/relationships/image" Target="../media/image7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11.jpeg" /><Relationship Id="rId6" Type="http://schemas.openxmlformats.org/officeDocument/2006/relationships/image" Target="../media/image1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16.jpeg" /><Relationship Id="rId6" Type="http://schemas.openxmlformats.org/officeDocument/2006/relationships/image" Target="../media/image17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18.jpeg" /><Relationship Id="rId3" Type="http://schemas.openxmlformats.org/officeDocument/2006/relationships/image" Target="../media/image19.jpeg" /><Relationship Id="rId4" Type="http://schemas.openxmlformats.org/officeDocument/2006/relationships/image" Target="../media/image20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5.xml" /><Relationship Id="rId2" Type="http://schemas.openxmlformats.org/officeDocument/2006/relationships/image" Target="../media/image21.jpeg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847528" y="1283732"/>
            <a:ext cx="8458200" cy="1828800"/>
          </a:xfrm>
        </p:spPr>
        <p:txBody>
          <a:bodyPr rtlCol="0"/>
          <a:lstStyle/>
          <a:p>
            <a:pPr algn="ctr" rtl="0"/>
            <a:r>
              <a:rPr lang="ru-RU" smtClean="0"/>
              <a:t>ВИЗИТНАЯ КАРТОЧКА ВОСПИТАТЕЛЯ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423592" y="3212976"/>
            <a:ext cx="7086600" cy="914400"/>
          </a:xfrm>
        </p:spPr>
        <p:txBody>
          <a:bodyPr rtlCol="0"/>
          <a:lstStyle/>
          <a:p>
            <a:pPr algn="ctr" rtl="0"/>
            <a:r>
              <a:rPr lang="ru-RU" smtClean="0"/>
              <a:t>ШЕЙХБАЕВА ЛИНУРА ШАМИЛЕВНА</a:t>
            </a:r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4871864" y="6488668"/>
            <a:ext cx="27363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smtClean="0">
                <a:latin typeface="+mj-lt"/>
              </a:rPr>
              <a:t>с. Приозерное 2023 г.</a:t>
            </a:r>
            <a:endParaRPr lang="ru-RU" b="1">
              <a:latin typeface="+mj-lt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495600" y="332656"/>
            <a:ext cx="6096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>
                <a:latin typeface="+mj-lt"/>
              </a:rPr>
              <a:t>Муниципальное бюджетное дошкольное учреждение "Детский сад "Ромашка" с. Приозёрное"</a:t>
            </a:r>
            <a:br>
              <a:rPr lang="ru-RU">
                <a:latin typeface="+mj-lt"/>
              </a:rPr>
            </a:br>
            <a:r>
              <a:rPr lang="ru-RU">
                <a:latin typeface="+mj-lt"/>
              </a:rPr>
              <a:t>Ленинского района  Республики  Крым</a:t>
            </a:r>
            <a:br>
              <a:rPr lang="ru-RU">
                <a:latin typeface="+mj-lt"/>
              </a:rPr>
            </a:br>
            <a:endParaRPr lang="ru-RU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7980470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3952" y="-15173"/>
            <a:ext cx="4672296" cy="5946559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-312712" y="332656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b="1">
                <a:latin typeface="+mj-lt"/>
              </a:rPr>
              <a:t>"Детский сад "Ромашка" с. Приозёрное</a:t>
            </a:r>
          </a:p>
          <a:p>
            <a:pPr algn="ctr"/>
            <a:r>
              <a:rPr lang="ru-RU" b="1" smtClean="0">
                <a:latin typeface="+mj-lt"/>
              </a:rPr>
              <a:t>Воспитатель </a:t>
            </a:r>
            <a:r>
              <a:rPr lang="ru-RU" b="1">
                <a:latin typeface="+mj-lt"/>
              </a:rPr>
              <a:t>группы №5 </a:t>
            </a:r>
            <a:r>
              <a:rPr lang="ru-RU" b="1" smtClean="0">
                <a:latin typeface="+mj-lt"/>
              </a:rPr>
              <a:t>«Капитошка»</a:t>
            </a:r>
            <a:br>
              <a:rPr lang="ru-RU" b="1">
                <a:latin typeface="+mj-lt"/>
              </a:rPr>
            </a:br>
            <a:r>
              <a:rPr lang="ru-RU" b="1" smtClean="0">
                <a:latin typeface="+mj-lt"/>
              </a:rPr>
              <a:t>Шейхбаева Линура Шамилевна</a:t>
            </a:r>
            <a:endParaRPr lang="ru-RU" b="1">
              <a:latin typeface="+mj-lt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-168696" y="2060848"/>
            <a:ext cx="6096000" cy="252376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60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</a:rPr>
              <a:t>«Умение воспитывать- это все-таки искусство, такое же искусство, как хорошо играть на скрипке или рояле, хорошо писать картины». А.С.Макаренко.</a:t>
            </a:r>
          </a:p>
          <a:p>
            <a:endParaRPr lang="ru-RU" sz="260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5649560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TextBox 3"/>
          <p:cNvSpPr txBox="1"/>
          <p:nvPr/>
        </p:nvSpPr>
        <p:spPr>
          <a:xfrm>
            <a:off x="1775520" y="980728"/>
            <a:ext cx="10081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1991544" y="-33104"/>
            <a:ext cx="9361040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>
                <a:latin typeface="+mj-lt"/>
              </a:rPr>
              <a:t>В - вовлекатель в мир, который его окружает.</a:t>
            </a:r>
          </a:p>
          <a:p>
            <a:pPr algn="just"/>
            <a:r>
              <a:rPr lang="ru-RU" sz="2800" smtClean="0">
                <a:latin typeface="+mj-lt"/>
              </a:rPr>
              <a:t> </a:t>
            </a:r>
            <a:r>
              <a:rPr lang="ru-RU" sz="2800">
                <a:latin typeface="+mj-lt"/>
              </a:rPr>
              <a:t>О - окружатель заботой и лаской</a:t>
            </a:r>
            <a:r>
              <a:rPr lang="ru-RU" sz="2800" smtClean="0">
                <a:latin typeface="+mj-lt"/>
              </a:rPr>
              <a:t>.</a:t>
            </a:r>
            <a:endParaRPr lang="ru-RU" sz="2800">
              <a:latin typeface="+mj-lt"/>
            </a:endParaRPr>
          </a:p>
          <a:p>
            <a:pPr algn="just"/>
            <a:r>
              <a:rPr lang="ru-RU" sz="2800" smtClean="0">
                <a:latin typeface="+mj-lt"/>
              </a:rPr>
              <a:t> </a:t>
            </a:r>
            <a:r>
              <a:rPr lang="ru-RU" sz="2800">
                <a:latin typeface="+mj-lt"/>
              </a:rPr>
              <a:t>С — создаватель всего, чтобы познавать это</a:t>
            </a:r>
          </a:p>
          <a:p>
            <a:pPr algn="just"/>
            <a:r>
              <a:rPr lang="ru-RU" sz="2800">
                <a:latin typeface="+mj-lt"/>
              </a:rPr>
              <a:t>окружение</a:t>
            </a:r>
            <a:r>
              <a:rPr lang="ru-RU" sz="2800" smtClean="0">
                <a:latin typeface="+mj-lt"/>
              </a:rPr>
              <a:t>.</a:t>
            </a:r>
            <a:endParaRPr lang="ru-RU" sz="2800">
              <a:latin typeface="+mj-lt"/>
            </a:endParaRPr>
          </a:p>
          <a:p>
            <a:pPr algn="just"/>
            <a:r>
              <a:rPr lang="ru-RU" sz="2800" smtClean="0">
                <a:latin typeface="+mj-lt"/>
              </a:rPr>
              <a:t> </a:t>
            </a:r>
            <a:r>
              <a:rPr lang="ru-RU" sz="2800">
                <a:latin typeface="+mj-lt"/>
              </a:rPr>
              <a:t>П — помогатель познавать все, через созданное</a:t>
            </a:r>
          </a:p>
          <a:p>
            <a:pPr algn="just"/>
            <a:r>
              <a:rPr lang="ru-RU" sz="2800" smtClean="0">
                <a:latin typeface="+mj-lt"/>
              </a:rPr>
              <a:t>окружение</a:t>
            </a:r>
            <a:endParaRPr lang="ru-RU" sz="2800">
              <a:latin typeface="+mj-lt"/>
            </a:endParaRPr>
          </a:p>
          <a:p>
            <a:pPr algn="just"/>
            <a:r>
              <a:rPr lang="ru-RU" sz="2800" smtClean="0">
                <a:latin typeface="+mj-lt"/>
              </a:rPr>
              <a:t>И </a:t>
            </a:r>
            <a:r>
              <a:rPr lang="ru-RU" sz="2800">
                <a:latin typeface="+mj-lt"/>
              </a:rPr>
              <a:t>- изучатель и ребенка и его окружение и всего,</a:t>
            </a:r>
          </a:p>
          <a:p>
            <a:pPr algn="just"/>
            <a:r>
              <a:rPr lang="ru-RU" sz="2800">
                <a:latin typeface="+mj-lt"/>
              </a:rPr>
              <a:t>что для этого нужно</a:t>
            </a:r>
            <a:r>
              <a:rPr lang="ru-RU" sz="2800" smtClean="0">
                <a:latin typeface="+mj-lt"/>
              </a:rPr>
              <a:t>.</a:t>
            </a:r>
            <a:endParaRPr lang="ru-RU" sz="2800">
              <a:latin typeface="+mj-lt"/>
            </a:endParaRPr>
          </a:p>
          <a:p>
            <a:pPr algn="just"/>
            <a:r>
              <a:rPr lang="ru-RU" sz="2800" smtClean="0">
                <a:latin typeface="+mj-lt"/>
              </a:rPr>
              <a:t>Т- </a:t>
            </a:r>
            <a:r>
              <a:rPr lang="ru-RU" sz="2800" err="1">
                <a:latin typeface="+mj-lt"/>
              </a:rPr>
              <a:t>творитель вместе с ребенком и для </a:t>
            </a:r>
            <a:r>
              <a:rPr lang="ru-RU" sz="2800" smtClean="0">
                <a:latin typeface="+mj-lt"/>
              </a:rPr>
              <a:t>ребенка</a:t>
            </a:r>
          </a:p>
          <a:p>
            <a:pPr algn="just"/>
            <a:r>
              <a:rPr lang="ru-RU" sz="2800" smtClean="0">
                <a:latin typeface="+mj-lt"/>
              </a:rPr>
              <a:t> </a:t>
            </a:r>
            <a:r>
              <a:rPr lang="ru-RU" sz="2800">
                <a:latin typeface="+mj-lt"/>
              </a:rPr>
              <a:t>А - адаптирователь всего, именно к этому</a:t>
            </a:r>
          </a:p>
          <a:p>
            <a:pPr algn="just"/>
            <a:r>
              <a:rPr lang="ru-RU" sz="2800">
                <a:latin typeface="+mj-lt"/>
              </a:rPr>
              <a:t>ребенку</a:t>
            </a:r>
            <a:r>
              <a:rPr lang="ru-RU" sz="2800" smtClean="0">
                <a:latin typeface="+mj-lt"/>
              </a:rPr>
              <a:t>.</a:t>
            </a:r>
            <a:endParaRPr lang="ru-RU" sz="2800">
              <a:latin typeface="+mj-lt"/>
            </a:endParaRPr>
          </a:p>
          <a:p>
            <a:pPr algn="just"/>
            <a:r>
              <a:rPr lang="ru-RU" sz="2800">
                <a:latin typeface="+mj-lt"/>
              </a:rPr>
              <a:t>Т — требователь к себе и к окружению</a:t>
            </a:r>
            <a:r>
              <a:rPr lang="ru-RU" sz="2800" smtClean="0">
                <a:latin typeface="+mj-lt"/>
              </a:rPr>
              <a:t>.</a:t>
            </a:r>
          </a:p>
          <a:p>
            <a:pPr algn="just"/>
            <a:r>
              <a:rPr lang="ru-RU" sz="2800" smtClean="0">
                <a:latin typeface="+mj-lt"/>
              </a:rPr>
              <a:t>Е – естественно и безоговорочно.</a:t>
            </a:r>
          </a:p>
          <a:p>
            <a:pPr algn="just"/>
            <a:r>
              <a:rPr lang="ru-RU" sz="2800" smtClean="0">
                <a:latin typeface="+mj-lt"/>
              </a:rPr>
              <a:t>Л – любителЬ ребенка , таким какой он есть.</a:t>
            </a:r>
            <a:endParaRPr lang="ru-RU" sz="280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5052905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5" name="Рисунок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335" b="12335"/>
          <a:stretch>
            <a:fillRect/>
          </a:stretch>
        </p:blipFill>
        <p:spPr/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456040" y="679349"/>
            <a:ext cx="5400600" cy="4119334"/>
          </a:xfrm>
        </p:spPr>
        <p:txBody>
          <a:bodyPr>
            <a:normAutofit lnSpcReduction="10000"/>
          </a:bodyPr>
          <a:lstStyle/>
          <a:p>
            <a:pPr algn="just">
              <a:lnSpc>
                <a:spcPct val="170000"/>
              </a:lnSpc>
            </a:pPr>
            <a:r>
              <a:rPr lang="ru-RU">
                <a:latin typeface="+mj-lt"/>
              </a:rPr>
              <a:t>Окончила Инженерно-педагогический университет в городе Симферополь по специальности "Дошкольный работник" в 2017 году , по настоящее время работаю в МБДОУ детский сад "Ромашка" воспитателем. Люблю свою профессию. Начинала я с обычной работы помощник воспитателя. С каждым годом я больше и больше вникала в профессию воспитатель, она меня увлекла с головой. Считаю ,что воспитатель это творческая личность.</a:t>
            </a:r>
          </a:p>
        </p:txBody>
      </p:sp>
    </p:spTree>
    <p:extLst>
      <p:ext uri="{BB962C8B-B14F-4D97-AF65-F5344CB8AC3E}">
        <p14:creationId xmlns:p14="http://schemas.microsoft.com/office/powerpoint/2010/main" val="3612930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77752" y="15375"/>
            <a:ext cx="9036496" cy="877416"/>
          </a:xfrm>
        </p:spPr>
        <p:txBody>
          <a:bodyPr>
            <a:normAutofit/>
          </a:bodyPr>
          <a:lstStyle/>
          <a:p>
            <a:r>
              <a:rPr lang="ru-RU" smtClean="0">
                <a:solidFill>
                  <a:schemeClr val="tx2"/>
                </a:solidFill>
              </a:rPr>
              <a:t>МОЕ ПЕДАГОГИЧЕСКОЕ КРЕДО</a:t>
            </a:r>
            <a:endParaRPr lang="ru-RU">
              <a:solidFill>
                <a:schemeClr val="tx2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999656" y="1196752"/>
            <a:ext cx="5846440" cy="914400"/>
          </a:xfrm>
        </p:spPr>
        <p:txBody>
          <a:bodyPr>
            <a:noAutofit/>
          </a:bodyPr>
          <a:lstStyle/>
          <a:p>
            <a:pPr algn="ctr"/>
            <a:r>
              <a:rPr lang="ru-RU" sz="4400"/>
              <a:t>Воспитатель, как волшебник, освещает мир детства </a:t>
            </a:r>
            <a:r>
              <a:rPr lang="ru-RU" sz="4400" smtClean="0"/>
              <a:t>добротой.</a:t>
            </a:r>
            <a:endParaRPr lang="ru-RU" sz="4400"/>
          </a:p>
        </p:txBody>
      </p:sp>
    </p:spTree>
    <p:extLst>
      <p:ext uri="{BB962C8B-B14F-4D97-AF65-F5344CB8AC3E}">
        <p14:creationId xmlns:p14="http://schemas.microsoft.com/office/powerpoint/2010/main" val="41046050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4000" b="1" smtClean="0"/>
              <a:t>Мои рабочие будни</a:t>
            </a:r>
            <a:endParaRPr lang="ru-RU" sz="4000" b="1"/>
          </a:p>
        </p:txBody>
      </p:sp>
      <p:pic>
        <p:nvPicPr>
          <p:cNvPr id="8" name="Рисунок 7"/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326" b="12326"/>
          <a:stretch>
            <a:fillRect/>
          </a:stretch>
        </p:blipFill>
        <p:spPr/>
      </p:pic>
      <p:pic>
        <p:nvPicPr>
          <p:cNvPr id="11" name="Рисунок 10"/>
          <p:cNvPicPr>
            <a:picLocks noGrp="1" noChangeAspect="1"/>
          </p:cNvPicPr>
          <p:nvPr>
            <p:ph type="pic" sz="quarter" idx="1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457" b="11457"/>
          <a:stretch>
            <a:fillRect/>
          </a:stretch>
        </p:blipFill>
        <p:spPr/>
      </p:pic>
      <p:pic>
        <p:nvPicPr>
          <p:cNvPr id="12" name="Рисунок 11"/>
          <p:cNvPicPr>
            <a:picLocks noGrp="1" noChangeAspect="1"/>
          </p:cNvPicPr>
          <p:nvPr>
            <p:ph type="pic" sz="quarter" idx="16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428" b="28428"/>
          <a:stretch>
            <a:fillRect/>
          </a:stretch>
        </p:blipFill>
        <p:spPr/>
      </p:pic>
      <p:pic>
        <p:nvPicPr>
          <p:cNvPr id="13" name="Рисунок 12"/>
          <p:cNvPicPr>
            <a:picLocks noGrp="1" noChangeAspect="1"/>
          </p:cNvPicPr>
          <p:nvPr>
            <p:ph type="pic" sz="quarter" idx="17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457" b="11457"/>
          <a:stretch>
            <a:fillRect/>
          </a:stretch>
        </p:blipFill>
        <p:spPr/>
      </p:pic>
      <p:pic>
        <p:nvPicPr>
          <p:cNvPr id="9" name="Рисунок 8"/>
          <p:cNvPicPr>
            <a:picLocks noGrp="1" noChangeAspect="1"/>
          </p:cNvPicPr>
          <p:nvPr>
            <p:ph type="pic" sz="quarter" idx="18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304" b="12304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774543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>
</file>

<file path=ppt/slides/slide7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07368" y="476672"/>
            <a:ext cx="8458200" cy="3384376"/>
          </a:xfrm>
        </p:spPr>
        <p:txBody>
          <a:bodyPr>
            <a:noAutofit/>
          </a:bodyPr>
          <a:lstStyle/>
          <a:p>
            <a:r>
              <a:rPr lang="ru-RU" sz="2800" b="1" smtClean="0"/>
              <a:t>МОИ ПРИНЦИПЫ РОБАТЫ:</a:t>
            </a:r>
            <a:br>
              <a:rPr lang="ru-RU" sz="2800" b="1" smtClean="0"/>
            </a:br>
            <a:br>
              <a:rPr lang="ru-RU" sz="2800"/>
            </a:br>
            <a:r>
              <a:rPr lang="ru-RU" sz="2800" smtClean="0"/>
              <a:t> - Не </a:t>
            </a:r>
            <a:r>
              <a:rPr lang="ru-RU" sz="2800"/>
              <a:t>быть назойливой: у каждого </a:t>
            </a:r>
            <a:r>
              <a:rPr lang="ru-RU" sz="2800" smtClean="0"/>
              <a:t>свой мир </a:t>
            </a:r>
            <a:r>
              <a:rPr lang="ru-RU" sz="2800"/>
              <a:t>интересов и увлечений.</a:t>
            </a:r>
            <a:br>
              <a:rPr lang="ru-RU" sz="2800"/>
            </a:br>
            <a:br>
              <a:rPr lang="ru-RU" sz="2800"/>
            </a:br>
            <a:r>
              <a:rPr lang="ru-RU" sz="2800" smtClean="0"/>
              <a:t> - Детям </a:t>
            </a:r>
            <a:r>
              <a:rPr lang="ru-RU" sz="2800"/>
              <a:t>больше </a:t>
            </a:r>
            <a:r>
              <a:rPr lang="ru-RU" sz="2800" smtClean="0"/>
              <a:t>самостоятельности и </a:t>
            </a:r>
            <a:r>
              <a:rPr lang="ru-RU" sz="2800"/>
              <a:t>право выбора.</a:t>
            </a:r>
            <a:br>
              <a:rPr lang="ru-RU" sz="2800"/>
            </a:br>
            <a:br>
              <a:rPr lang="ru-RU" sz="2800"/>
            </a:br>
            <a:r>
              <a:rPr lang="ru-RU" sz="2800" smtClean="0"/>
              <a:t> - Уметь </a:t>
            </a:r>
            <a:r>
              <a:rPr lang="ru-RU" sz="2800"/>
              <a:t>вставать на позицию </a:t>
            </a:r>
            <a:r>
              <a:rPr lang="ru-RU" sz="2800" smtClean="0"/>
              <a:t>ребенка, видеть </a:t>
            </a:r>
            <a:r>
              <a:rPr lang="ru-RU" sz="2800"/>
              <a:t>в нем личность, индивидуальность.</a:t>
            </a:r>
          </a:p>
        </p:txBody>
      </p:sp>
    </p:spTree>
    <p:extLst>
      <p:ext uri="{BB962C8B-B14F-4D97-AF65-F5344CB8AC3E}">
        <p14:creationId xmlns:p14="http://schemas.microsoft.com/office/powerpoint/2010/main" val="19945890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>
</file>

<file path=ppt/slides/slide8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044" y="-32135"/>
            <a:ext cx="9829800" cy="658814"/>
          </a:xfrm>
        </p:spPr>
        <p:txBody>
          <a:bodyPr/>
          <a:lstStyle/>
          <a:p>
            <a:pPr algn="ctr"/>
            <a:r>
              <a:rPr lang="ru-RU" smtClean="0"/>
              <a:t>НАШ ВЕРНИСАЖ</a:t>
            </a:r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384" y="692696"/>
            <a:ext cx="2370323" cy="3168352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48480" y="3517724"/>
            <a:ext cx="3962450" cy="296440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29705" y="552382"/>
            <a:ext cx="3847601" cy="287848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91944" y="2852936"/>
            <a:ext cx="2780071" cy="3716052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74183" y="543594"/>
            <a:ext cx="3098267" cy="4141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20423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>
</file>

<file path=ppt/slides/slide9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1344" y="5589240"/>
            <a:ext cx="12072664" cy="579921"/>
          </a:xfrm>
        </p:spPr>
        <p:txBody>
          <a:bodyPr>
            <a:noAutofit/>
          </a:bodyPr>
          <a:lstStyle/>
          <a:p>
            <a:r>
              <a:rPr lang="ru-RU" sz="3600"/>
              <a:t>Спорт – это жизнь, а не игра!Спорт – распорядок дня с утра</a:t>
            </a:r>
            <a:r>
              <a:rPr lang="ru-RU" sz="3600" smtClean="0"/>
              <a:t>!</a:t>
            </a:r>
            <a:endParaRPr lang="ru-RU" sz="3600"/>
          </a:p>
        </p:txBody>
      </p:sp>
      <p:pic>
        <p:nvPicPr>
          <p:cNvPr id="7" name="Рисунок 6"/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2" r="1402"/>
          <a:stretch>
            <a:fillRect/>
          </a:stretch>
        </p:blipFill>
        <p:spPr/>
      </p:pic>
      <p:pic>
        <p:nvPicPr>
          <p:cNvPr id="8" name="Рисунок 7"/>
          <p:cNvPicPr>
            <a:picLocks noGrp="1" noChangeAspect="1"/>
          </p:cNvPicPr>
          <p:nvPr>
            <p:ph type="pic" sz="quarter" idx="1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42" b="8042"/>
          <a:stretch>
            <a:fillRect/>
          </a:stretch>
        </p:blipFill>
        <p:spPr/>
      </p:pic>
      <p:pic>
        <p:nvPicPr>
          <p:cNvPr id="9" name="Рисунок 8"/>
          <p:cNvPicPr>
            <a:picLocks noGrp="1" noChangeAspect="1"/>
          </p:cNvPicPr>
          <p:nvPr>
            <p:ph type="pic" sz="quarter" idx="16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51" b="8051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7630138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>
</file>

<file path=ppt/slides/slide10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1"/>
          <p:cNvSpPr txBox="1"/>
          <p:nvPr/>
        </p:nvSpPr>
        <p:spPr>
          <a:xfrm>
            <a:off x="623392" y="0"/>
            <a:ext cx="112332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smtClean="0">
                <a:latin typeface="+mj-lt"/>
              </a:rPr>
              <a:t>МОИ ВОСПИТАННИКИ – МОЯ ГОРДОСТЬ !</a:t>
            </a:r>
            <a:endParaRPr lang="ru-RU" sz="4000" b="1">
              <a:latin typeface="+mj-lt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rcRect l="-458" t="26539" r="-4205" b="14970"/>
          <a:stretch>
            <a:fillRect/>
          </a:stretch>
        </p:blipFill>
        <p:spPr>
          <a:xfrm>
            <a:off x="2495600" y="836712"/>
            <a:ext cx="7200800" cy="53789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95743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>
</file>

<file path=ppt/tags/tag1.xml><?xml version="1.0" encoding="utf-8"?>
<p:tagLst xmlns:p="http://schemas.openxmlformats.org/presentationml/2006/main">
  <p:tag name="AS_NET" val="4.0.30319.42000"/>
  <p:tag name="AS_OS" val="Microsoft Windows NT 10.0.14393.0"/>
  <p:tag name="AS_RELEASE_DATE" val="2019.12.14"/>
  <p:tag name="AS_TITLE" val="Aspose.Slides for .NET 4.0 Client Profile"/>
  <p:tag name="AS_VERSION" val="19.12"/>
</p:tagLst>
</file>

<file path=ppt/theme/theme1.xml><?xml version="1.0" encoding="utf-8"?>
<a:theme xmlns:r="http://schemas.openxmlformats.org/officeDocument/2006/relationships" xmlns:a="http://schemas.openxmlformats.org/drawingml/2006/main" name="Дети-друзья 16 х 9">
  <a:themeElements>
    <a:clrScheme name="ChildrenFriends">
      <a:dk1>
        <a:srgbClr val="404040"/>
      </a:dk1>
      <a:lt1>
        <a:sysClr val="window" lastClr="FFFFFF"/>
      </a:lt1>
      <a:dk2>
        <a:srgbClr val="000000"/>
      </a:dk2>
      <a:lt2>
        <a:srgbClr val="EAEAEA"/>
      </a:lt2>
      <a:accent1>
        <a:srgbClr val="A63121"/>
      </a:accent1>
      <a:accent2>
        <a:srgbClr val="318DCB"/>
      </a:accent2>
      <a:accent3>
        <a:srgbClr val="F28330"/>
      </a:accent3>
      <a:accent4>
        <a:srgbClr val="50B852"/>
      </a:accent4>
      <a:accent5>
        <a:srgbClr val="EEAD1D"/>
      </a:accent5>
      <a:accent6>
        <a:srgbClr val="A68555"/>
      </a:accent6>
      <a:hlink>
        <a:srgbClr val="F28330"/>
      </a:hlink>
      <a:folHlink>
        <a:srgbClr val="969696"/>
      </a:folHlink>
    </a:clrScheme>
    <a:fontScheme name="Times New Roman-Arial">
      <a:majorFont>
        <a:latin typeface="Times New Roman" panose="02020603050405020304"/>
        <a:ea typeface="Arial"/>
        <a:cs typeface="Arial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Arial"/>
        <a:cs typeface="Arial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Lst>
    <a:ext uri="{05A4C25C-085E-4340-85A3-A5531E510DB2}">
      <thm15:themeFamily xmlns:thm15="http://schemas.microsoft.com/office/thememl/2012/main" name="Office_13246688_TF03896101.potx" id="{A3AB8EB1-32C8-42D1-A2F7-9C8024EB1CB7}" vid="{880779B9-4198-47E8-81D9-8281AF4E13F9}"/>
    </a:ext>
  </a:extLst>
</a:theme>
</file>

<file path=ppt/theme/theme2.xml><?xml version="1.0" encoding="utf-8"?>
<a:theme xmlns:r="http://schemas.openxmlformats.org/officeDocument/2006/relationships" xmlns:a="http://schemas.openxmlformats.org/drawingml/2006/main" name="Тема Office">
  <a:themeElements>
    <a:clrScheme name="ChildrenFriends">
      <a:dk1>
        <a:srgbClr val="404040"/>
      </a:dk1>
      <a:lt1>
        <a:sysClr val="window" lastClr="FFFFFF"/>
      </a:lt1>
      <a:dk2>
        <a:srgbClr val="000000"/>
      </a:dk2>
      <a:lt2>
        <a:srgbClr val="EAEAEA"/>
      </a:lt2>
      <a:accent1>
        <a:srgbClr val="A63121"/>
      </a:accent1>
      <a:accent2>
        <a:srgbClr val="318DCB"/>
      </a:accent2>
      <a:accent3>
        <a:srgbClr val="F28330"/>
      </a:accent3>
      <a:accent4>
        <a:srgbClr val="50B852"/>
      </a:accent4>
      <a:accent5>
        <a:srgbClr val="EEAD1D"/>
      </a:accent5>
      <a:accent6>
        <a:srgbClr val="A68555"/>
      </a:accent6>
      <a:hlink>
        <a:srgbClr val="F28330"/>
      </a:hlink>
      <a:folHlink>
        <a:srgbClr val="969696"/>
      </a:folHlink>
    </a:clrScheme>
    <a:fontScheme name="Times New Roman-Arial">
      <a:majorFont>
        <a:latin typeface="Times New Roman" panose="02020603050405020304"/>
        <a:ea typeface="Arial"/>
        <a:cs typeface="Arial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Arial"/>
        <a:cs typeface="Arial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r="http://schemas.openxmlformats.org/officeDocument/2006/relationships" xmlns:a="http://schemas.openxmlformats.org/drawingml/2006/main" name="Тема Office">
  <a:themeElements>
    <a:clrScheme name="ChildrenFriends">
      <a:dk1>
        <a:srgbClr val="404040"/>
      </a:dk1>
      <a:lt1>
        <a:sysClr val="window" lastClr="FFFFFF"/>
      </a:lt1>
      <a:dk2>
        <a:srgbClr val="000000"/>
      </a:dk2>
      <a:lt2>
        <a:srgbClr val="EAEAEA"/>
      </a:lt2>
      <a:accent1>
        <a:srgbClr val="A63121"/>
      </a:accent1>
      <a:accent2>
        <a:srgbClr val="318DCB"/>
      </a:accent2>
      <a:accent3>
        <a:srgbClr val="F28330"/>
      </a:accent3>
      <a:accent4>
        <a:srgbClr val="50B852"/>
      </a:accent4>
      <a:accent5>
        <a:srgbClr val="EEAD1D"/>
      </a:accent5>
      <a:accent6>
        <a:srgbClr val="A68555"/>
      </a:accent6>
      <a:hlink>
        <a:srgbClr val="F28330"/>
      </a:hlink>
      <a:folHlink>
        <a:srgbClr val="969696"/>
      </a:folHlink>
    </a:clrScheme>
    <a:fontScheme name="Times New Roman-Arial">
      <a:majorFont>
        <a:latin typeface="Times New Roman" panose="02020603050405020304"/>
        <a:ea typeface="Arial"/>
        <a:cs typeface="Arial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Arial"/>
        <a:cs typeface="Arial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&#65279;<?xml version="1.0" encoding="utf-8" standalone="yes"?><Relationships xmlns="http://schemas.openxmlformats.org/package/2006/relationships"><Relationship Id="rId1" Type="http://schemas.openxmlformats.org/officeDocument/2006/relationships/customXmlProps" Target="itemProps1.xml" /></Relationships>
</file>

<file path=customXml/_rels/item2.xml.rels>&#65279;<?xml version="1.0" encoding="utf-8" standalone="yes"?><Relationships xmlns="http://schemas.openxmlformats.org/package/2006/relationships"><Relationship Id="rId1" Type="http://schemas.openxmlformats.org/officeDocument/2006/relationships/customXmlProps" Target="itemProps2.xml" /></Relationships>
</file>

<file path=customXml/_rels/item3.xml.rels>&#65279;<?xml version="1.0" encoding="utf-8" standalone="yes"?><Relationships xmlns="http://schemas.openxmlformats.org/package/2006/relationships"><Relationship Id="rId1" Type="http://schemas.openxmlformats.org/officeDocument/2006/relationships/customXmlProps" Target="itemProps3.xml" 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VSO_x0020_item_x0020_id xmlns="40262f94-9f35-4ac3-9a90-690165a166b7" xsi:nil="true"/>
    <Assetid_x0020_ xmlns="40262f94-9f35-4ac3-9a90-690165a166b7" xsi:nil="true"/>
    <Item_x0020_Details xmlns="40262f94-9f35-4ac3-9a90-690165a166b7" xsi:nil="true"/>
    <Template_x0020_details xmlns="40262f94-9f35-4ac3-9a90-690165a166b7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A3F7D94069FF64A86F7DFF56D60E3BE" ma:contentTypeVersion="6" ma:contentTypeDescription="Create a new document." ma:contentTypeScope="" ma:versionID="c32302c77d4085ecf495bdddb7f5e889">
  <xsd:schema xmlns:xsd="http://www.w3.org/2001/XMLSchema" xmlns:xs="http://www.w3.org/2001/XMLSchema" xmlns:p="http://schemas.microsoft.com/office/2006/metadata/properties" xmlns:ns2="a4f35948-e619-41b3-aa29-22878b09cfd2" xmlns:ns3="40262f94-9f35-4ac3-9a90-690165a166b7" targetNamespace="http://schemas.microsoft.com/office/2006/metadata/properties" ma:root="true" ma:fieldsID="4ab5ae46be95f9d0be6107e8200be7a2" ns2:_="" ns3:_="">
    <xsd:import namespace="a4f35948-e619-41b3-aa29-22878b09cfd2"/>
    <xsd:import namespace="40262f94-9f35-4ac3-9a90-690165a166b7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VSO_x0020_item_x0020_id" minOccurs="0"/>
                <xsd:element ref="ns3:Item_x0020_Details" minOccurs="0"/>
                <xsd:element ref="ns3:Template_x0020_details" minOccurs="0"/>
                <xsd:element ref="ns3:Assetid_x0020_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4f35948-e619-41b3-aa29-22878b09cfd2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262f94-9f35-4ac3-9a90-690165a166b7" elementFormDefault="qualified">
    <xsd:import namespace="http://schemas.microsoft.com/office/2006/documentManagement/types"/>
    <xsd:import namespace="http://schemas.microsoft.com/office/infopath/2007/PartnerControls"/>
    <xsd:element name="VSO_x0020_item_x0020_id" ma:index="10" nillable="true" ma:displayName="VSO item id" ma:description="Please add the bug number to refer to VSO items." ma:internalName="VSO_x0020_item_x0020_id">
      <xsd:simpleType>
        <xsd:restriction base="dms:Text">
          <xsd:maxLength value="255"/>
        </xsd:restriction>
      </xsd:simpleType>
    </xsd:element>
    <xsd:element name="Item_x0020_Details" ma:index="11" nillable="true" ma:displayName="Item Details" ma:internalName="Item_x0020_Details">
      <xsd:simpleType>
        <xsd:restriction base="dms:Note">
          <xsd:maxLength value="255"/>
        </xsd:restriction>
      </xsd:simpleType>
    </xsd:element>
    <xsd:element name="Template_x0020_details" ma:index="12" nillable="true" ma:displayName="Template details" ma:internalName="Template_x0020_details">
      <xsd:simpleType>
        <xsd:restriction base="dms:Text"/>
      </xsd:simpleType>
    </xsd:element>
    <xsd:element name="Assetid_x0020_" ma:index="13" nillable="true" ma:displayName="Assetid " ma:internalName="Assetid_x0020_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DA15C6C-6BB6-4DB6-B7D6-7F14EAB2CC5C}">
  <ds:schemaRefs>
    <ds:schemaRef ds:uri="http://schemas.microsoft.com/office/infopath/2007/PartnerControls"/>
    <ds:schemaRef ds:uri="http://schemas.openxmlformats.org/package/2006/metadata/core-properties"/>
    <ds:schemaRef ds:uri="http://www.w3.org/XML/1998/namespace"/>
    <ds:schemaRef ds:uri="http://purl.org/dc/elements/1.1/"/>
    <ds:schemaRef ds:uri="40262f94-9f35-4ac3-9a90-690165a166b7"/>
    <ds:schemaRef ds:uri="http://schemas.microsoft.com/office/2006/documentManagement/types"/>
    <ds:schemaRef ds:uri="http://purl.org/dc/terms/"/>
    <ds:schemaRef ds:uri="a4f35948-e619-41b3-aa29-22878b09cfd2"/>
    <ds:schemaRef ds:uri="http://schemas.microsoft.com/office/2006/metadata/properties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4A369AEE-D726-45B1-ACA9-0D6048C368C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4f35948-e619-41b3-aa29-22878b09cfd2"/>
    <ds:schemaRef ds:uri="40262f94-9f35-4ac3-9a90-690165a166b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9EDF6667-B669-49A4-BBE6-2132BA71C0C7}">
  <ds:schemaRefs>
    <ds:schemaRef ds:uri="http://schemas.microsoft.com/sharepoint/v3/contenttype/forms"/>
  </ds:schemaRefs>
</ds:datastoreItem>
</file>

<file path=docProps/app.xml><?xml version="1.0" encoding="utf-8"?>
<Properties xmlns:vt="http://schemas.openxmlformats.org/officeDocument/2006/docPropsVTypes" xmlns="http://schemas.openxmlformats.org/officeDocument/2006/extended-properties">
  <Template>Учебная презентация с детьми на школьном дворе, альбом (широкоэкранный формат)</Template>
  <Company/>
  <PresentationFormat>Широкоэкранный</PresentationFormat>
  <Paragraphs>29</Paragraphs>
  <Slides>10</Slides>
  <Notes>1</Notes>
  <TotalTime>57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baseType="lpstr" size="14">
      <vt:lpstr>Arial</vt:lpstr>
      <vt:lpstr>Times New Roman</vt:lpstr>
      <vt:lpstr>Calibri</vt:lpstr>
      <vt:lpstr>Дети-друзья 16 х 9</vt:lpstr>
      <vt:lpstr>ВИЗИТНАЯ КАРТОЧКА ВОСПИТАТЕЛЯ</vt:lpstr>
      <vt:lpstr>PowerPoint Presentation</vt:lpstr>
      <vt:lpstr>PowerPoint Presentation</vt:lpstr>
      <vt:lpstr>PowerPoint Presentation</vt:lpstr>
      <vt:lpstr>МОЕ ПЕДАГОГИЧЕСКОЕ КРЕДО</vt:lpstr>
      <vt:lpstr>Мои рабочие будни</vt:lpstr>
      <vt:lpstr>МОИ ПРИНЦИПЫ РОБАТЫ: - Не быть назойливой: у каждого свой мир интересов и увлечений. - Детям больше самостоятельности и право выбора. - Уметь вставать на позицию ребенка, видеть в нем личность, индивидуальность.</vt:lpstr>
      <vt:lpstr>НАШ ВЕРНИСАЖ</vt:lpstr>
      <vt:lpstr>Спорт – это жизнь, а не игра!Спорт – распорядок дня с утра!</vt:lpstr>
      <vt:lpstr>PowerPoint Presentation</vt:lpstr>
    </vt:vector>
  </TitlesOfParts>
  <LinksUpToDate>0</LinksUpToDate>
  <SharedDoc>0</SharedDoc>
  <HyperlinksChanged>0</HyperlinksChanged>
  <Application>Aspose.Slides for .NET</Application>
  <AppVersion>19.1200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title>ВИЗИТНАЯ КАРТОЧКА ВОСПИТАТЕЛЯ</dc:title>
  <dc:creator>Admin</dc:creator>
  <cp:lastModifiedBy>Admin</cp:lastModifiedBy>
  <cp:revision>6</cp:revision>
  <dcterms:created xsi:type="dcterms:W3CDTF">2023-01-15T17:08:15Z</dcterms:created>
  <dcterms:modified xsi:type="dcterms:W3CDTF">2023-12-14T19:08:18Z</dcterms:modified>
</cp:coreProperties>
</file>

<file path=docProps/custom.xml><?xml version="1.0" encoding="utf-8"?>
<Properties xmlns:vt="http://schemas.openxmlformats.org/officeDocument/2006/docPropsVTypes" xmlns="http://schemas.openxmlformats.org/officeDocument/2006/custom-properties">
  <property fmtid="{D5CDD505-2E9C-101B-9397-08002B2CF9AE}" pid="2" name="_TemplateID">
    <vt:lpwstr>TC038961019991</vt:lpwstr>
  </property>
  <property fmtid="{D5CDD505-2E9C-101B-9397-08002B2CF9AE}" pid="3" name="ContentTypeId">
    <vt:lpwstr>0x010100AA3F7D94069FF64A86F7DFF56D60E3BE</vt:lpwstr>
  </property>
</Properties>
</file>